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1"/>
  </p:sldMasterIdLst>
  <p:notesMasterIdLst>
    <p:notesMasterId r:id="rId33"/>
  </p:notesMasterIdLst>
  <p:handoutMasterIdLst>
    <p:handoutMasterId r:id="rId34"/>
  </p:handoutMasterIdLst>
  <p:sldIdLst>
    <p:sldId id="256" r:id="rId2"/>
    <p:sldId id="282" r:id="rId3"/>
    <p:sldId id="295" r:id="rId4"/>
    <p:sldId id="276" r:id="rId5"/>
    <p:sldId id="291" r:id="rId6"/>
    <p:sldId id="278" r:id="rId7"/>
    <p:sldId id="287" r:id="rId8"/>
    <p:sldId id="294" r:id="rId9"/>
    <p:sldId id="279" r:id="rId10"/>
    <p:sldId id="290" r:id="rId11"/>
    <p:sldId id="296" r:id="rId12"/>
    <p:sldId id="300" r:id="rId13"/>
    <p:sldId id="297" r:id="rId14"/>
    <p:sldId id="301" r:id="rId15"/>
    <p:sldId id="302" r:id="rId16"/>
    <p:sldId id="298" r:id="rId17"/>
    <p:sldId id="303" r:id="rId18"/>
    <p:sldId id="299" r:id="rId19"/>
    <p:sldId id="304" r:id="rId20"/>
    <p:sldId id="306" r:id="rId21"/>
    <p:sldId id="308" r:id="rId22"/>
    <p:sldId id="309" r:id="rId23"/>
    <p:sldId id="307" r:id="rId24"/>
    <p:sldId id="311" r:id="rId25"/>
    <p:sldId id="312" r:id="rId26"/>
    <p:sldId id="313" r:id="rId27"/>
    <p:sldId id="314" r:id="rId28"/>
    <p:sldId id="305" r:id="rId29"/>
    <p:sldId id="315" r:id="rId30"/>
    <p:sldId id="316" r:id="rId31"/>
    <p:sldId id="317" r:id="rId32"/>
  </p:sldIdLst>
  <p:sldSz cx="9144000" cy="6858000" type="screen4x3"/>
  <p:notesSz cx="7077075" cy="936307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2787"/>
    <p:restoredTop sz="80524" autoAdjust="0"/>
  </p:normalViewPr>
  <p:slideViewPr>
    <p:cSldViewPr>
      <p:cViewPr varScale="1">
        <p:scale>
          <a:sx n="64" d="100"/>
          <a:sy n="64" d="100"/>
        </p:scale>
        <p:origin x="-108" y="-2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a:defRPr sz="1200"/>
            </a:lvl1pPr>
          </a:lstStyle>
          <a:p>
            <a:pPr>
              <a:defRPr/>
            </a:pPr>
            <a:endParaRPr lang="en-US"/>
          </a:p>
        </p:txBody>
      </p:sp>
      <p:sp>
        <p:nvSpPr>
          <p:cNvPr id="47107" name="Rectangle 3"/>
          <p:cNvSpPr>
            <a:spLocks noGrp="1" noChangeArrowheads="1"/>
          </p:cNvSpPr>
          <p:nvPr>
            <p:ph type="dt" sz="quarter" idx="1"/>
          </p:nvPr>
        </p:nvSpPr>
        <p:spPr bwMode="auto">
          <a:xfrm>
            <a:off x="4010025"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algn="r">
              <a:defRPr sz="1200"/>
            </a:lvl1pPr>
          </a:lstStyle>
          <a:p>
            <a:pPr>
              <a:defRPr/>
            </a:pPr>
            <a:endParaRPr lang="en-US"/>
          </a:p>
        </p:txBody>
      </p:sp>
      <p:sp>
        <p:nvSpPr>
          <p:cNvPr id="47108" name="Rectangle 4"/>
          <p:cNvSpPr>
            <a:spLocks noGrp="1" noChangeArrowheads="1"/>
          </p:cNvSpPr>
          <p:nvPr>
            <p:ph type="ftr" sz="quarter" idx="2"/>
          </p:nvPr>
        </p:nvSpPr>
        <p:spPr bwMode="auto">
          <a:xfrm>
            <a:off x="0"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a:defRPr sz="1200"/>
            </a:lvl1pPr>
          </a:lstStyle>
          <a:p>
            <a:pPr>
              <a:defRPr/>
            </a:pPr>
            <a:endParaRPr lang="en-US"/>
          </a:p>
        </p:txBody>
      </p:sp>
      <p:sp>
        <p:nvSpPr>
          <p:cNvPr id="47109" name="Rectangle 5"/>
          <p:cNvSpPr>
            <a:spLocks noGrp="1" noChangeArrowheads="1"/>
          </p:cNvSpPr>
          <p:nvPr>
            <p:ph type="sldNum" sz="quarter" idx="3"/>
          </p:nvPr>
        </p:nvSpPr>
        <p:spPr bwMode="auto">
          <a:xfrm>
            <a:off x="4010025"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algn="r">
              <a:defRPr sz="1200"/>
            </a:lvl1pPr>
          </a:lstStyle>
          <a:p>
            <a:pPr>
              <a:defRPr/>
            </a:pPr>
            <a:fld id="{3DEEBF38-9AEB-425F-97CE-E1212DF302C3}" type="slidenum">
              <a:rPr lang="en-US"/>
              <a:pPr>
                <a:defRPr/>
              </a:pPr>
              <a:t>‹#›</a:t>
            </a:fld>
            <a:endParaRPr lang="en-US"/>
          </a:p>
        </p:txBody>
      </p:sp>
    </p:spTree>
    <p:extLst>
      <p:ext uri="{BB962C8B-B14F-4D97-AF65-F5344CB8AC3E}">
        <p14:creationId xmlns:p14="http://schemas.microsoft.com/office/powerpoint/2010/main" val="17883251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a:defRPr sz="1200"/>
            </a:lvl1pPr>
          </a:lstStyle>
          <a:p>
            <a:pPr>
              <a:defRPr/>
            </a:pPr>
            <a:endParaRPr lang="en-US"/>
          </a:p>
        </p:txBody>
      </p:sp>
      <p:sp>
        <p:nvSpPr>
          <p:cNvPr id="44035" name="Rectangle 3"/>
          <p:cNvSpPr>
            <a:spLocks noGrp="1" noChangeArrowheads="1"/>
          </p:cNvSpPr>
          <p:nvPr>
            <p:ph type="dt" idx="1"/>
          </p:nvPr>
        </p:nvSpPr>
        <p:spPr bwMode="auto">
          <a:xfrm>
            <a:off x="4010025"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algn="r">
              <a:defRPr sz="1200"/>
            </a:lvl1pPr>
          </a:lstStyle>
          <a:p>
            <a:pPr>
              <a:defRPr/>
            </a:pPr>
            <a:endParaRPr lang="en-US"/>
          </a:p>
        </p:txBody>
      </p:sp>
      <p:sp>
        <p:nvSpPr>
          <p:cNvPr id="40964" name="Rectangle 4"/>
          <p:cNvSpPr>
            <a:spLocks noChangeArrowheads="1" noTextEdit="1"/>
          </p:cNvSpPr>
          <p:nvPr>
            <p:ph type="sldImg" idx="2"/>
          </p:nvPr>
        </p:nvSpPr>
        <p:spPr bwMode="auto">
          <a:xfrm>
            <a:off x="1198563" y="703263"/>
            <a:ext cx="4679950" cy="350996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4037" name="Rectangle 5"/>
          <p:cNvSpPr>
            <a:spLocks noGrp="1" noChangeArrowheads="1"/>
          </p:cNvSpPr>
          <p:nvPr>
            <p:ph type="body" sz="quarter" idx="3"/>
          </p:nvPr>
        </p:nvSpPr>
        <p:spPr bwMode="auto">
          <a:xfrm>
            <a:off x="944563" y="4446588"/>
            <a:ext cx="5187950" cy="421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4038" name="Rectangle 6"/>
          <p:cNvSpPr>
            <a:spLocks noGrp="1" noChangeArrowheads="1"/>
          </p:cNvSpPr>
          <p:nvPr>
            <p:ph type="ftr" sz="quarter" idx="4"/>
          </p:nvPr>
        </p:nvSpPr>
        <p:spPr bwMode="auto">
          <a:xfrm>
            <a:off x="0"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a:defRPr sz="1200"/>
            </a:lvl1pPr>
          </a:lstStyle>
          <a:p>
            <a:pPr>
              <a:defRPr/>
            </a:pPr>
            <a:endParaRPr lang="en-US"/>
          </a:p>
        </p:txBody>
      </p:sp>
      <p:sp>
        <p:nvSpPr>
          <p:cNvPr id="44039" name="Rectangle 7"/>
          <p:cNvSpPr>
            <a:spLocks noGrp="1" noChangeArrowheads="1"/>
          </p:cNvSpPr>
          <p:nvPr>
            <p:ph type="sldNum" sz="quarter" idx="5"/>
          </p:nvPr>
        </p:nvSpPr>
        <p:spPr bwMode="auto">
          <a:xfrm>
            <a:off x="4010025"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algn="r">
              <a:defRPr sz="1200"/>
            </a:lvl1pPr>
          </a:lstStyle>
          <a:p>
            <a:pPr>
              <a:defRPr/>
            </a:pPr>
            <a:fld id="{902B3874-069C-4AD0-9DCD-F237206C8840}" type="slidenum">
              <a:rPr lang="en-US"/>
              <a:pPr>
                <a:defRPr/>
              </a:pPr>
              <a:t>‹#›</a:t>
            </a:fld>
            <a:endParaRPr lang="en-US"/>
          </a:p>
        </p:txBody>
      </p:sp>
    </p:spTree>
    <p:extLst>
      <p:ext uri="{BB962C8B-B14F-4D97-AF65-F5344CB8AC3E}">
        <p14:creationId xmlns:p14="http://schemas.microsoft.com/office/powerpoint/2010/main" val="6984765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p:spPr>
        <p:txBody>
          <a:bodyPr/>
          <a:lstStyle/>
          <a:p>
            <a:endParaRPr lang="en-US" altLang="en-US" smtClean="0"/>
          </a:p>
        </p:txBody>
      </p:sp>
      <p:sp>
        <p:nvSpPr>
          <p:cNvPr id="41988"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AE785ED6-E043-4D61-A95B-08A2DB6DB952}" type="slidenum">
              <a:rPr lang="en-US" altLang="en-US" smtClean="0"/>
              <a:pPr eaLnBrk="1" hangingPunct="1">
                <a:spcBef>
                  <a:spcPct val="0"/>
                </a:spcBef>
              </a:pPr>
              <a:t>5</a:t>
            </a:fld>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094B5BB5-A508-4C3C-B356-7A6FD87C7D31}" type="slidenum">
              <a:rPr lang="en-US" altLang="en-US" smtClean="0"/>
              <a:pPr eaLnBrk="1" hangingPunct="1">
                <a:spcBef>
                  <a:spcPct val="0"/>
                </a:spcBef>
              </a:pPr>
              <a:t>14</a:t>
            </a:fld>
            <a:endParaRPr lang="en-US" altLang="en-US" smtClean="0"/>
          </a:p>
        </p:txBody>
      </p:sp>
      <p:sp>
        <p:nvSpPr>
          <p:cNvPr id="51203" name="Rectangle 2"/>
          <p:cNvSpPr>
            <a:spLocks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578E63FC-9DEA-463D-A546-0FF9E1954E4A}" type="slidenum">
              <a:rPr lang="en-US" altLang="en-US" smtClean="0"/>
              <a:pPr eaLnBrk="1" hangingPunct="1">
                <a:spcBef>
                  <a:spcPct val="0"/>
                </a:spcBef>
              </a:pPr>
              <a:t>15</a:t>
            </a:fld>
            <a:endParaRPr lang="en-US" altLang="en-US" smtClean="0"/>
          </a:p>
        </p:txBody>
      </p:sp>
      <p:sp>
        <p:nvSpPr>
          <p:cNvPr id="52227" name="Rectangle 2"/>
          <p:cNvSpPr>
            <a:spLocks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A6E7BC06-45AB-4B40-B56A-E357EE8331E0}" type="slidenum">
              <a:rPr lang="en-US" altLang="en-US" smtClean="0"/>
              <a:pPr eaLnBrk="1" hangingPunct="1">
                <a:spcBef>
                  <a:spcPct val="0"/>
                </a:spcBef>
              </a:pPr>
              <a:t>16</a:t>
            </a:fld>
            <a:endParaRPr lang="en-US" altLang="en-US" smtClean="0"/>
          </a:p>
        </p:txBody>
      </p:sp>
      <p:sp>
        <p:nvSpPr>
          <p:cNvPr id="53251" name="Rectangle 2"/>
          <p:cNvSpPr>
            <a:spLocks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999A43E-DC49-475C-A2AE-342BD6802D7F}" type="slidenum">
              <a:rPr lang="en-US" altLang="en-US" smtClean="0"/>
              <a:pPr eaLnBrk="1" hangingPunct="1">
                <a:spcBef>
                  <a:spcPct val="0"/>
                </a:spcBef>
              </a:pPr>
              <a:t>17</a:t>
            </a:fld>
            <a:endParaRPr lang="en-US" altLang="en-US" smtClean="0"/>
          </a:p>
        </p:txBody>
      </p:sp>
      <p:sp>
        <p:nvSpPr>
          <p:cNvPr id="54275" name="Rectangle 2"/>
          <p:cNvSpPr>
            <a:spLocks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B5E4BFA7-3311-4702-B99B-D53698D559A2}" type="slidenum">
              <a:rPr lang="en-US" altLang="en-US" smtClean="0"/>
              <a:pPr eaLnBrk="1" hangingPunct="1">
                <a:spcBef>
                  <a:spcPct val="0"/>
                </a:spcBef>
              </a:pPr>
              <a:t>18</a:t>
            </a:fld>
            <a:endParaRPr lang="en-US" altLang="en-US" smtClean="0"/>
          </a:p>
        </p:txBody>
      </p:sp>
      <p:sp>
        <p:nvSpPr>
          <p:cNvPr id="55299" name="Rectangle 2"/>
          <p:cNvSpPr>
            <a:spLocks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E66414DD-EF58-415A-B130-A8FAD02164EE}" type="slidenum">
              <a:rPr lang="en-US" altLang="en-US" smtClean="0"/>
              <a:pPr eaLnBrk="1" hangingPunct="1">
                <a:spcBef>
                  <a:spcPct val="0"/>
                </a:spcBef>
              </a:pPr>
              <a:t>19</a:t>
            </a:fld>
            <a:endParaRPr lang="en-US" altLang="en-US" smtClean="0"/>
          </a:p>
        </p:txBody>
      </p:sp>
      <p:sp>
        <p:nvSpPr>
          <p:cNvPr id="56323" name="Rectangle 2"/>
          <p:cNvSpPr>
            <a:spLocks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03EC351A-19CC-41A4-9289-214835D6289F}" type="slidenum">
              <a:rPr lang="en-US" altLang="en-US" smtClean="0"/>
              <a:pPr eaLnBrk="1" hangingPunct="1">
                <a:spcBef>
                  <a:spcPct val="0"/>
                </a:spcBef>
              </a:pPr>
              <a:t>20</a:t>
            </a:fld>
            <a:endParaRPr lang="en-US" altLang="en-US" smtClean="0"/>
          </a:p>
        </p:txBody>
      </p:sp>
      <p:sp>
        <p:nvSpPr>
          <p:cNvPr id="57347" name="Rectangle 2"/>
          <p:cNvSpPr>
            <a:spLocks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9A2CA65-89FE-48C5-82F0-857367ABA64C}" type="slidenum">
              <a:rPr lang="en-US" altLang="en-US" smtClean="0"/>
              <a:pPr eaLnBrk="1" hangingPunct="1">
                <a:spcBef>
                  <a:spcPct val="0"/>
                </a:spcBef>
              </a:pPr>
              <a:t>21</a:t>
            </a:fld>
            <a:endParaRPr lang="en-US" altLang="en-US" smtClean="0"/>
          </a:p>
        </p:txBody>
      </p:sp>
      <p:sp>
        <p:nvSpPr>
          <p:cNvPr id="58371" name="Rectangle 2"/>
          <p:cNvSpPr>
            <a:spLocks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E65DF2CB-2502-414B-A3E7-58ADA3BAC4FB}" type="slidenum">
              <a:rPr lang="en-US" altLang="en-US" smtClean="0"/>
              <a:pPr eaLnBrk="1" hangingPunct="1">
                <a:spcBef>
                  <a:spcPct val="0"/>
                </a:spcBef>
              </a:pPr>
              <a:t>22</a:t>
            </a:fld>
            <a:endParaRPr lang="en-US" altLang="en-US" smtClean="0"/>
          </a:p>
        </p:txBody>
      </p:sp>
      <p:sp>
        <p:nvSpPr>
          <p:cNvPr id="59395" name="Rectangle 2"/>
          <p:cNvSpPr>
            <a:spLocks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8B580F8-FDD7-4930-9777-C489C611817D}" type="slidenum">
              <a:rPr lang="en-US" altLang="en-US" smtClean="0"/>
              <a:pPr eaLnBrk="1" hangingPunct="1">
                <a:spcBef>
                  <a:spcPct val="0"/>
                </a:spcBef>
              </a:pPr>
              <a:t>23</a:t>
            </a:fld>
            <a:endParaRPr lang="en-US" altLang="en-US" smtClean="0"/>
          </a:p>
        </p:txBody>
      </p:sp>
      <p:sp>
        <p:nvSpPr>
          <p:cNvPr id="60419" name="Rectangle 2"/>
          <p:cNvSpPr>
            <a:spLocks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E4A62377-9719-4B02-ADCC-27E740DD1673}" type="slidenum">
              <a:rPr lang="en-US" altLang="en-US" smtClean="0"/>
              <a:pPr eaLnBrk="1" hangingPunct="1">
                <a:spcBef>
                  <a:spcPct val="0"/>
                </a:spcBef>
              </a:pPr>
              <a:t>6</a:t>
            </a:fld>
            <a:endParaRPr lang="en-US" altLang="en-US" smtClean="0"/>
          </a:p>
        </p:txBody>
      </p:sp>
      <p:sp>
        <p:nvSpPr>
          <p:cNvPr id="43011" name="Rectangle 2"/>
          <p:cNvSpPr>
            <a:spLocks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BEB9715A-EF47-48B2-8A02-F10BB4F8D5C7}" type="slidenum">
              <a:rPr lang="en-US" altLang="en-US" smtClean="0"/>
              <a:pPr eaLnBrk="1" hangingPunct="1">
                <a:spcBef>
                  <a:spcPct val="0"/>
                </a:spcBef>
              </a:pPr>
              <a:t>24</a:t>
            </a:fld>
            <a:endParaRPr lang="en-US" altLang="en-US" smtClean="0"/>
          </a:p>
        </p:txBody>
      </p:sp>
      <p:sp>
        <p:nvSpPr>
          <p:cNvPr id="61443" name="Rectangle 2"/>
          <p:cNvSpPr>
            <a:spLocks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15128B1F-FF22-4FF7-9CB5-FFDBBBA8B420}" type="slidenum">
              <a:rPr lang="en-US" altLang="en-US" smtClean="0"/>
              <a:pPr eaLnBrk="1" hangingPunct="1">
                <a:spcBef>
                  <a:spcPct val="0"/>
                </a:spcBef>
              </a:pPr>
              <a:t>25</a:t>
            </a:fld>
            <a:endParaRPr lang="en-US" altLang="en-US" smtClean="0"/>
          </a:p>
        </p:txBody>
      </p:sp>
      <p:sp>
        <p:nvSpPr>
          <p:cNvPr id="62467" name="Rectangle 2"/>
          <p:cNvSpPr>
            <a:spLocks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83842567-B0A0-41D4-BD55-0211EB168420}" type="slidenum">
              <a:rPr lang="en-US" altLang="en-US" smtClean="0"/>
              <a:pPr eaLnBrk="1" hangingPunct="1">
                <a:spcBef>
                  <a:spcPct val="0"/>
                </a:spcBef>
              </a:pPr>
              <a:t>26</a:t>
            </a:fld>
            <a:endParaRPr lang="en-US" altLang="en-US" smtClean="0"/>
          </a:p>
        </p:txBody>
      </p:sp>
      <p:sp>
        <p:nvSpPr>
          <p:cNvPr id="63491" name="Rectangle 2"/>
          <p:cNvSpPr>
            <a:spLocks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D6AFC3BC-10C9-47B9-8C99-EA3BDF4A93CD}" type="slidenum">
              <a:rPr lang="en-US" altLang="en-US" smtClean="0"/>
              <a:pPr eaLnBrk="1" hangingPunct="1">
                <a:spcBef>
                  <a:spcPct val="0"/>
                </a:spcBef>
              </a:pPr>
              <a:t>27</a:t>
            </a:fld>
            <a:endParaRPr lang="en-US" altLang="en-US" smtClean="0"/>
          </a:p>
        </p:txBody>
      </p:sp>
      <p:sp>
        <p:nvSpPr>
          <p:cNvPr id="64515" name="Rectangle 2"/>
          <p:cNvSpPr>
            <a:spLocks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B8ACB44-A8CF-49A8-B883-0E83BCAD37DF}" type="slidenum">
              <a:rPr lang="en-US" altLang="en-US" smtClean="0"/>
              <a:pPr eaLnBrk="1" hangingPunct="1">
                <a:spcBef>
                  <a:spcPct val="0"/>
                </a:spcBef>
              </a:pPr>
              <a:t>28</a:t>
            </a:fld>
            <a:endParaRPr lang="en-US" altLang="en-US" smtClean="0"/>
          </a:p>
        </p:txBody>
      </p:sp>
      <p:sp>
        <p:nvSpPr>
          <p:cNvPr id="65539" name="Rectangle 2"/>
          <p:cNvSpPr>
            <a:spLocks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5CC89BAE-5D34-4A7E-A223-AF3F7EA63B9C}" type="slidenum">
              <a:rPr lang="en-US" altLang="en-US" smtClean="0"/>
              <a:pPr eaLnBrk="1" hangingPunct="1">
                <a:spcBef>
                  <a:spcPct val="0"/>
                </a:spcBef>
              </a:pPr>
              <a:t>29</a:t>
            </a:fld>
            <a:endParaRPr lang="en-US" altLang="en-US" smtClean="0"/>
          </a:p>
        </p:txBody>
      </p:sp>
      <p:sp>
        <p:nvSpPr>
          <p:cNvPr id="66563" name="Rectangle 2"/>
          <p:cNvSpPr>
            <a:spLocks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594AC9B-F979-4A87-B781-60F3CE0D6E15}" type="slidenum">
              <a:rPr lang="en-US" altLang="en-US" smtClean="0"/>
              <a:pPr eaLnBrk="1" hangingPunct="1">
                <a:spcBef>
                  <a:spcPct val="0"/>
                </a:spcBef>
              </a:pPr>
              <a:t>30</a:t>
            </a:fld>
            <a:endParaRPr lang="en-US" altLang="en-US" smtClean="0"/>
          </a:p>
        </p:txBody>
      </p:sp>
      <p:sp>
        <p:nvSpPr>
          <p:cNvPr id="67587" name="Rectangle 2"/>
          <p:cNvSpPr>
            <a:spLocks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7AFF6765-B7B8-47F4-A640-1E00F7352456}" type="slidenum">
              <a:rPr lang="en-US" altLang="en-US" smtClean="0"/>
              <a:pPr eaLnBrk="1" hangingPunct="1">
                <a:spcBef>
                  <a:spcPct val="0"/>
                </a:spcBef>
              </a:pPr>
              <a:t>31</a:t>
            </a:fld>
            <a:endParaRPr lang="en-US" altLang="en-US" smtClean="0"/>
          </a:p>
        </p:txBody>
      </p:sp>
      <p:sp>
        <p:nvSpPr>
          <p:cNvPr id="68611" name="Rectangle 2"/>
          <p:cNvSpPr>
            <a:spLocks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31422579-3FBB-45B5-A782-B88D81D24C73}" type="slidenum">
              <a:rPr lang="en-US" altLang="en-US" smtClean="0"/>
              <a:pPr eaLnBrk="1" hangingPunct="1">
                <a:spcBef>
                  <a:spcPct val="0"/>
                </a:spcBef>
              </a:pPr>
              <a:t>7</a:t>
            </a:fld>
            <a:endParaRPr lang="en-US" altLang="en-US" smtClean="0"/>
          </a:p>
        </p:txBody>
      </p:sp>
      <p:sp>
        <p:nvSpPr>
          <p:cNvPr id="44035" name="Rectangle 2"/>
          <p:cNvSpPr>
            <a:spLocks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536210E4-A0D4-4216-BF65-A842834D44DA}" type="slidenum">
              <a:rPr lang="en-US" altLang="en-US" smtClean="0"/>
              <a:pPr eaLnBrk="1" hangingPunct="1">
                <a:spcBef>
                  <a:spcPct val="0"/>
                </a:spcBef>
              </a:pPr>
              <a:t>8</a:t>
            </a:fld>
            <a:endParaRPr lang="en-US" altLang="en-US" smtClean="0"/>
          </a:p>
        </p:txBody>
      </p:sp>
      <p:sp>
        <p:nvSpPr>
          <p:cNvPr id="45059" name="Rectangle 2"/>
          <p:cNvSpPr>
            <a:spLocks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B32392F7-25B4-4E28-A4EA-3EFC122D910F}" type="slidenum">
              <a:rPr lang="en-US" altLang="en-US" smtClean="0"/>
              <a:pPr eaLnBrk="1" hangingPunct="1">
                <a:spcBef>
                  <a:spcPct val="0"/>
                </a:spcBef>
              </a:pPr>
              <a:t>9</a:t>
            </a:fld>
            <a:endParaRPr lang="en-US" altLang="en-US" smtClean="0"/>
          </a:p>
        </p:txBody>
      </p:sp>
      <p:sp>
        <p:nvSpPr>
          <p:cNvPr id="46083" name="Rectangle 2"/>
          <p:cNvSpPr>
            <a:spLocks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p:spPr>
        <p:txBody>
          <a:bodyPr/>
          <a:lstStyle/>
          <a:p>
            <a:endParaRPr lang="en-US" altLang="en-US" smtClean="0"/>
          </a:p>
        </p:txBody>
      </p:sp>
      <p:sp>
        <p:nvSpPr>
          <p:cNvPr id="47108"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6CCD2819-0354-4480-B0A5-0F6F103A7033}" type="slidenum">
              <a:rPr lang="en-US" altLang="en-US" smtClean="0"/>
              <a:pPr eaLnBrk="1" hangingPunct="1">
                <a:spcBef>
                  <a:spcPct val="0"/>
                </a:spcBef>
              </a:pPr>
              <a:t>10</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62D76755-B602-4F2E-AB8D-5E2AF865906D}" type="slidenum">
              <a:rPr lang="en-US" altLang="en-US" smtClean="0"/>
              <a:pPr eaLnBrk="1" hangingPunct="1">
                <a:spcBef>
                  <a:spcPct val="0"/>
                </a:spcBef>
              </a:pPr>
              <a:t>11</a:t>
            </a:fld>
            <a:endParaRPr lang="en-US" altLang="en-US" smtClean="0"/>
          </a:p>
        </p:txBody>
      </p:sp>
      <p:sp>
        <p:nvSpPr>
          <p:cNvPr id="48131" name="Rectangle 2"/>
          <p:cNvSpPr>
            <a:spLocks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9B836A89-9EAF-47DC-B510-22A66EA7D321}" type="slidenum">
              <a:rPr lang="en-US" altLang="en-US" smtClean="0"/>
              <a:pPr eaLnBrk="1" hangingPunct="1">
                <a:spcBef>
                  <a:spcPct val="0"/>
                </a:spcBef>
              </a:pPr>
              <a:t>12</a:t>
            </a:fld>
            <a:endParaRPr lang="en-US" altLang="en-US" smtClean="0"/>
          </a:p>
        </p:txBody>
      </p:sp>
      <p:sp>
        <p:nvSpPr>
          <p:cNvPr id="49155" name="Rectangle 2"/>
          <p:cNvSpPr>
            <a:spLocks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6EBED6F6-331B-446F-A195-30CC934C99F7}" type="slidenum">
              <a:rPr lang="en-US" altLang="en-US" smtClean="0"/>
              <a:pPr eaLnBrk="1" hangingPunct="1">
                <a:spcBef>
                  <a:spcPct val="0"/>
                </a:spcBef>
              </a:pPr>
              <a:t>13</a:t>
            </a:fld>
            <a:endParaRPr lang="en-US" altLang="en-US" smtClean="0"/>
          </a:p>
        </p:txBody>
      </p:sp>
      <p:sp>
        <p:nvSpPr>
          <p:cNvPr id="50179" name="Rectangle 2"/>
          <p:cNvSpPr>
            <a:spLocks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18"/>
            <p:cNvSpPr>
              <a:spLocks/>
            </p:cNvSpPr>
            <p:nvPr/>
          </p:nvSpPr>
          <p:spPr bwMode="auto">
            <a:xfrm>
              <a:off x="35443" y="5135526"/>
              <a:ext cx="9108557" cy="838200"/>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D1D4747F-4AD4-4FE5-A46F-F6C889A6E2B1}" type="slidenum">
              <a:rPr lang="en-US"/>
              <a:pPr>
                <a:defRPr/>
              </a:pPr>
              <a:t>‹#›</a:t>
            </a:fld>
            <a:endParaRPr lang="en-US"/>
          </a:p>
        </p:txBody>
      </p:sp>
    </p:spTree>
    <p:extLst>
      <p:ext uri="{BB962C8B-B14F-4D97-AF65-F5344CB8AC3E}">
        <p14:creationId xmlns:p14="http://schemas.microsoft.com/office/powerpoint/2010/main" val="1794476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85CBA8D-AAC0-4F9F-BEBE-8C90CDEC7958}" type="slidenum">
              <a:rPr lang="en-US"/>
              <a:pPr>
                <a:defRPr/>
              </a:pPr>
              <a:t>‹#›</a:t>
            </a:fld>
            <a:endParaRPr lang="en-US"/>
          </a:p>
        </p:txBody>
      </p:sp>
    </p:spTree>
    <p:extLst>
      <p:ext uri="{BB962C8B-B14F-4D97-AF65-F5344CB8AC3E}">
        <p14:creationId xmlns:p14="http://schemas.microsoft.com/office/powerpoint/2010/main" val="2017692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22AA08B-D95F-4376-A4FA-320A738E8A89}" type="slidenum">
              <a:rPr lang="en-US"/>
              <a:pPr>
                <a:defRPr/>
              </a:pPr>
              <a:t>‹#›</a:t>
            </a:fld>
            <a:endParaRPr lang="en-US"/>
          </a:p>
        </p:txBody>
      </p:sp>
    </p:spTree>
    <p:extLst>
      <p:ext uri="{BB962C8B-B14F-4D97-AF65-F5344CB8AC3E}">
        <p14:creationId xmlns:p14="http://schemas.microsoft.com/office/powerpoint/2010/main" val="2716325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A29AC9B-1A74-49CA-BD9C-20697F1FADBC}" type="slidenum">
              <a:rPr lang="en-US"/>
              <a:pPr>
                <a:defRPr/>
              </a:pPr>
              <a:t>‹#›</a:t>
            </a:fld>
            <a:endParaRPr lang="en-US"/>
          </a:p>
        </p:txBody>
      </p:sp>
    </p:spTree>
    <p:extLst>
      <p:ext uri="{BB962C8B-B14F-4D97-AF65-F5344CB8AC3E}">
        <p14:creationId xmlns:p14="http://schemas.microsoft.com/office/powerpoint/2010/main" val="756711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65676DC1-FEE3-48F1-814D-C4480A14465E}" type="slidenum">
              <a:rPr lang="en-US"/>
              <a:pPr>
                <a:defRPr/>
              </a:pPr>
              <a:t>‹#›</a:t>
            </a:fld>
            <a:endParaRPr lang="en-US"/>
          </a:p>
        </p:txBody>
      </p:sp>
    </p:spTree>
    <p:extLst>
      <p:ext uri="{BB962C8B-B14F-4D97-AF65-F5344CB8AC3E}">
        <p14:creationId xmlns:p14="http://schemas.microsoft.com/office/powerpoint/2010/main" val="395614802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2D714BF8-A2C5-4B81-80BD-325A6DA0FF9A}" type="slidenum">
              <a:rPr lang="en-US"/>
              <a:pPr>
                <a:defRPr/>
              </a:pPr>
              <a:t>‹#›</a:t>
            </a:fld>
            <a:endParaRPr lang="en-US"/>
          </a:p>
        </p:txBody>
      </p:sp>
    </p:spTree>
    <p:extLst>
      <p:ext uri="{BB962C8B-B14F-4D97-AF65-F5344CB8AC3E}">
        <p14:creationId xmlns:p14="http://schemas.microsoft.com/office/powerpoint/2010/main" val="2705060204"/>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78144860-CF9C-4ED8-92EF-FC08C29F265E}" type="slidenum">
              <a:rPr lang="en-US"/>
              <a:pPr>
                <a:defRPr/>
              </a:pPr>
              <a:t>‹#›</a:t>
            </a:fld>
            <a:endParaRPr lang="en-US"/>
          </a:p>
        </p:txBody>
      </p:sp>
    </p:spTree>
    <p:extLst>
      <p:ext uri="{BB962C8B-B14F-4D97-AF65-F5344CB8AC3E}">
        <p14:creationId xmlns:p14="http://schemas.microsoft.com/office/powerpoint/2010/main" val="345038390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88A474F7-5229-47AF-92D6-267A6CA3B1F2}" type="slidenum">
              <a:rPr lang="en-US"/>
              <a:pPr>
                <a:defRPr/>
              </a:pPr>
              <a:t>‹#›</a:t>
            </a:fld>
            <a:endParaRPr lang="en-US"/>
          </a:p>
        </p:txBody>
      </p:sp>
    </p:spTree>
    <p:extLst>
      <p:ext uri="{BB962C8B-B14F-4D97-AF65-F5344CB8AC3E}">
        <p14:creationId xmlns:p14="http://schemas.microsoft.com/office/powerpoint/2010/main" val="154597162"/>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99F055CD-86FD-46F7-B583-7A8DEA36AF31}" type="slidenum">
              <a:rPr lang="en-US"/>
              <a:pPr>
                <a:defRPr/>
              </a:pPr>
              <a:t>‹#›</a:t>
            </a:fld>
            <a:endParaRPr lang="en-US"/>
          </a:p>
        </p:txBody>
      </p:sp>
    </p:spTree>
    <p:extLst>
      <p:ext uri="{BB962C8B-B14F-4D97-AF65-F5344CB8AC3E}">
        <p14:creationId xmlns:p14="http://schemas.microsoft.com/office/powerpoint/2010/main" val="1739179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847D5C97-7EED-402B-B571-6F0440A48C80}" type="slidenum">
              <a:rPr lang="en-US"/>
              <a:pPr>
                <a:defRPr/>
              </a:pPr>
              <a:t>‹#›</a:t>
            </a:fld>
            <a:endParaRPr lang="en-US"/>
          </a:p>
        </p:txBody>
      </p:sp>
    </p:spTree>
    <p:extLst>
      <p:ext uri="{BB962C8B-B14F-4D97-AF65-F5344CB8AC3E}">
        <p14:creationId xmlns:p14="http://schemas.microsoft.com/office/powerpoint/2010/main" val="313664500"/>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15"/>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7" name="Right Triangle 6"/>
          <p:cNvSpPr>
            <a:spLocks/>
          </p:cNvSpPr>
          <p:nvPr/>
        </p:nvSpPr>
        <p:spPr bwMode="auto">
          <a:xfrm>
            <a:off x="-6042" y="5791253"/>
            <a:ext cx="3402314" cy="1080868"/>
          </a:xfrm>
          <a:prstGeom prst="rtTriangle">
            <a:avLst/>
          </a:prstGeom>
          <a:blipFill>
            <a:blip r:embed="rId3"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D29AAB4E-D804-4D53-90D8-9381D3809FCB}" type="slidenum">
              <a:rPr lang="en-US"/>
              <a:pPr>
                <a:defRPr/>
              </a:pPr>
              <a:t>‹#›</a:t>
            </a:fld>
            <a:endParaRPr lang="en-US"/>
          </a:p>
        </p:txBody>
      </p:sp>
    </p:spTree>
    <p:extLst>
      <p:ext uri="{BB962C8B-B14F-4D97-AF65-F5344CB8AC3E}">
        <p14:creationId xmlns:p14="http://schemas.microsoft.com/office/powerpoint/2010/main" val="883914232"/>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027" name="Freeform 11"/>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4" name="Right Triangle 13"/>
          <p:cNvSpPr>
            <a:spLocks/>
          </p:cNvSpPr>
          <p:nvPr/>
        </p:nvSpPr>
        <p:spPr bwMode="auto">
          <a:xfrm>
            <a:off x="-6042" y="5791253"/>
            <a:ext cx="3402314" cy="1080868"/>
          </a:xfrm>
          <a:prstGeom prst="rtTriangle">
            <a:avLst/>
          </a:prstGeom>
          <a:blipFill>
            <a:blip r:embed="rId13"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smtClean="0">
                <a:solidFill>
                  <a:schemeClr val="tx1"/>
                </a:solidFill>
              </a:defRPr>
            </a:lvl1pPr>
            <a:extLst/>
          </a:lstStyle>
          <a:p>
            <a:pPr>
              <a:defRPr/>
            </a:pPr>
            <a:fld id="{8948F000-D8B3-4459-88E1-CBA7B944189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16" r:id="rId1"/>
    <p:sldLayoutId id="2147483812" r:id="rId2"/>
    <p:sldLayoutId id="2147483817" r:id="rId3"/>
    <p:sldLayoutId id="2147483818" r:id="rId4"/>
    <p:sldLayoutId id="2147483819" r:id="rId5"/>
    <p:sldLayoutId id="2147483820" r:id="rId6"/>
    <p:sldLayoutId id="2147483813" r:id="rId7"/>
    <p:sldLayoutId id="2147483821" r:id="rId8"/>
    <p:sldLayoutId id="2147483822" r:id="rId9"/>
    <p:sldLayoutId id="2147483814" r:id="rId10"/>
    <p:sldLayoutId id="2147483815"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hyperlink" Target="http://biblia.com/bible/esv/Psalm%204.8" TargetMode="External"/><Relationship Id="rId3" Type="http://schemas.openxmlformats.org/officeDocument/2006/relationships/hyperlink" Target="http://biblia.com/bible/esv/Psalm%20103.19" TargetMode="External"/><Relationship Id="rId7" Type="http://schemas.openxmlformats.org/officeDocument/2006/relationships/hyperlink" Target="http://biblia.com/bible/esv/Luke%201.52"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biblia.com/bible/esv/Galatians%201.15" TargetMode="External"/><Relationship Id="rId5" Type="http://schemas.openxmlformats.org/officeDocument/2006/relationships/hyperlink" Target="http://biblia.com/bible/esv/Psalm%2066.7" TargetMode="External"/><Relationship Id="rId4" Type="http://schemas.openxmlformats.org/officeDocument/2006/relationships/hyperlink" Target="http://biblia.com/bible/esv/Matthew%205.45"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rda@rossarnold.net"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a:xfrm>
            <a:off x="1219200" y="4800600"/>
            <a:ext cx="6400800" cy="1295400"/>
          </a:xfrm>
        </p:spPr>
        <p:txBody>
          <a:bodyPr/>
          <a:lstStyle/>
          <a:p>
            <a:pPr algn="ctr">
              <a:buFontTx/>
              <a:buNone/>
            </a:pPr>
            <a:r>
              <a:rPr lang="en-US" altLang="en-US" b="1" smtClean="0">
                <a:latin typeface="Arial" charset="0"/>
                <a:cs typeface="Arial" charset="0"/>
              </a:rPr>
              <a:t>	</a:t>
            </a:r>
            <a:r>
              <a:rPr lang="en-US" altLang="en-US" sz="2800" b="1" smtClean="0">
                <a:latin typeface="Arial" charset="0"/>
                <a:cs typeface="Arial" charset="0"/>
              </a:rPr>
              <a:t>Ross Arnold, Spring 2014</a:t>
            </a:r>
            <a:br>
              <a:rPr lang="en-US" altLang="en-US" sz="2800" b="1" smtClean="0">
                <a:latin typeface="Arial" charset="0"/>
                <a:cs typeface="Arial" charset="0"/>
              </a:rPr>
            </a:br>
            <a:r>
              <a:rPr lang="en-US" altLang="en-US" sz="2800" b="1" smtClean="0">
                <a:latin typeface="Arial" charset="0"/>
                <a:cs typeface="Arial" charset="0"/>
              </a:rPr>
              <a:t>Lakeside institute of Theology</a:t>
            </a:r>
          </a:p>
        </p:txBody>
      </p:sp>
      <p:sp>
        <p:nvSpPr>
          <p:cNvPr id="3074" name="Rectangle 2"/>
          <p:cNvSpPr>
            <a:spLocks noGrp="1" noChangeArrowheads="1"/>
          </p:cNvSpPr>
          <p:nvPr>
            <p:ph type="title"/>
          </p:nvPr>
        </p:nvSpPr>
        <p:spPr>
          <a:xfrm>
            <a:off x="685800" y="1173163"/>
            <a:ext cx="7772400" cy="830262"/>
          </a:xfrm>
        </p:spPr>
        <p:txBody>
          <a:bodyPr>
            <a:normAutofit fontScale="90000"/>
          </a:bodyPr>
          <a:lstStyle/>
          <a:p>
            <a:pPr fontAlgn="auto">
              <a:spcAft>
                <a:spcPts val="0"/>
              </a:spcAft>
              <a:defRPr/>
            </a:pPr>
            <a:r>
              <a:rPr lang="en-US" altLang="en-US" sz="4800" dirty="0" smtClean="0">
                <a:solidFill>
                  <a:schemeClr val="tx1">
                    <a:lumMod val="95000"/>
                    <a:lumOff val="5000"/>
                  </a:schemeClr>
                </a:solidFill>
                <a:effectLst/>
                <a:latin typeface="Arial" panose="020B0604020202020204" pitchFamily="34" charset="0"/>
                <a:cs typeface="Arial" panose="020B0604020202020204" pitchFamily="34" charset="0"/>
              </a:rPr>
              <a:t>Systematic Theology 2 </a:t>
            </a:r>
            <a:r>
              <a:rPr lang="en-US" altLang="en-US" sz="2800" dirty="0" smtClean="0">
                <a:solidFill>
                  <a:schemeClr val="tx1">
                    <a:lumMod val="95000"/>
                    <a:lumOff val="5000"/>
                  </a:schemeClr>
                </a:solidFill>
                <a:effectLst/>
                <a:latin typeface="Arial" panose="020B0604020202020204" pitchFamily="34" charset="0"/>
                <a:cs typeface="Arial" panose="020B0604020202020204" pitchFamily="34" charset="0"/>
              </a:rPr>
              <a:t>(TH4)</a:t>
            </a:r>
            <a:endParaRPr lang="en-US" altLang="en-US" sz="4800" dirty="0" smtClean="0">
              <a:solidFill>
                <a:schemeClr val="tx1">
                  <a:lumMod val="95000"/>
                  <a:lumOff val="5000"/>
                </a:schemeClr>
              </a:solidFill>
              <a:effectLst/>
              <a:latin typeface="Arial" panose="020B0604020202020204" pitchFamily="34" charset="0"/>
              <a:cs typeface="Arial" panose="020B0604020202020204" pitchFamily="34" charset="0"/>
            </a:endParaRPr>
          </a:p>
        </p:txBody>
      </p:sp>
      <p:sp>
        <p:nvSpPr>
          <p:cNvPr id="2" name="TextBox 1"/>
          <p:cNvSpPr txBox="1"/>
          <p:nvPr/>
        </p:nvSpPr>
        <p:spPr>
          <a:xfrm>
            <a:off x="304800" y="2438400"/>
            <a:ext cx="8839200" cy="1754188"/>
          </a:xfrm>
          <a:prstGeom prst="rect">
            <a:avLst/>
          </a:prstGeom>
          <a:noFill/>
        </p:spPr>
        <p:txBody>
          <a:bodyPr>
            <a:spAutoFit/>
          </a:bodyPr>
          <a:lstStyle/>
          <a:p>
            <a:pPr>
              <a:defRPr/>
            </a:pPr>
            <a:r>
              <a:rPr lang="en-US" sz="2800" dirty="0">
                <a:latin typeface="+mn-lt"/>
              </a:rPr>
              <a:t>*</a:t>
            </a:r>
            <a:r>
              <a:rPr lang="en-US" sz="2800" u="sng" dirty="0">
                <a:latin typeface="Arial" panose="020B0604020202020204" pitchFamily="34" charset="0"/>
                <a:cs typeface="Arial" panose="020B0604020202020204" pitchFamily="34" charset="0"/>
              </a:rPr>
              <a:t>Fridays, 1-3 PM</a:t>
            </a:r>
            <a:r>
              <a:rPr lang="en-US" sz="2800" dirty="0">
                <a:latin typeface="Arial" panose="020B0604020202020204" pitchFamily="34" charset="0"/>
                <a:cs typeface="Arial" panose="020B0604020202020204" pitchFamily="34" charset="0"/>
              </a:rPr>
              <a:t>,  </a:t>
            </a:r>
            <a:r>
              <a:rPr lang="en-US" sz="2800" i="1" dirty="0">
                <a:latin typeface="Arial" panose="020B0604020202020204" pitchFamily="34" charset="0"/>
                <a:cs typeface="Arial" panose="020B0604020202020204" pitchFamily="34" charset="0"/>
              </a:rPr>
              <a:t>April 4-May 30, </a:t>
            </a:r>
            <a:r>
              <a:rPr lang="en-US" sz="2800" i="1" dirty="0">
                <a:latin typeface="Arial" panose="020B0604020202020204" pitchFamily="34" charset="0"/>
                <a:cs typeface="Arial" panose="020B0604020202020204" pitchFamily="34" charset="0"/>
              </a:rPr>
              <a:t>2014 </a:t>
            </a:r>
          </a:p>
          <a:p>
            <a:pPr>
              <a:defRPr/>
            </a:pPr>
            <a:r>
              <a:rPr lang="en-US" sz="2800" dirty="0">
                <a:latin typeface="Arial" panose="020B0604020202020204" pitchFamily="34" charset="0"/>
                <a:cs typeface="Arial" panose="020B0604020202020204" pitchFamily="34" charset="0"/>
              </a:rPr>
              <a:t>*</a:t>
            </a:r>
            <a:r>
              <a:rPr lang="en-US" sz="2800" u="sng" dirty="0">
                <a:latin typeface="Arial" panose="020B0604020202020204" pitchFamily="34" charset="0"/>
                <a:cs typeface="Arial" panose="020B0604020202020204" pitchFamily="34" charset="0"/>
              </a:rPr>
              <a:t>Required Text</a:t>
            </a:r>
            <a:r>
              <a:rPr lang="en-US" sz="2800" dirty="0">
                <a:latin typeface="Arial" panose="020B0604020202020204" pitchFamily="34" charset="0"/>
                <a:cs typeface="Arial" panose="020B0604020202020204" pitchFamily="34" charset="0"/>
              </a:rPr>
              <a:t>:  </a:t>
            </a:r>
            <a:r>
              <a:rPr lang="en-US" sz="2800" u="sng" dirty="0">
                <a:latin typeface="Arial" panose="020B0604020202020204" pitchFamily="34" charset="0"/>
                <a:cs typeface="Arial" panose="020B0604020202020204" pitchFamily="34" charset="0"/>
              </a:rPr>
              <a:t>Systematic Theology</a:t>
            </a:r>
            <a:r>
              <a:rPr lang="en-US" sz="2800" dirty="0">
                <a:latin typeface="Arial" panose="020B0604020202020204" pitchFamily="34" charset="0"/>
                <a:cs typeface="Arial" panose="020B0604020202020204" pitchFamily="34" charset="0"/>
              </a:rPr>
              <a:t>, Wayne </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Grudem</a:t>
            </a:r>
            <a:r>
              <a:rPr lang="en-US" sz="2800" dirty="0">
                <a:latin typeface="Arial" panose="020B0604020202020204" pitchFamily="34" charset="0"/>
                <a:cs typeface="Arial" panose="020B0604020202020204" pitchFamily="34" charset="0"/>
              </a:rPr>
              <a:t> 		- </a:t>
            </a:r>
            <a:r>
              <a:rPr lang="en-US" sz="2800" dirty="0">
                <a:latin typeface="Arial" panose="020B0604020202020204" pitchFamily="34" charset="0"/>
                <a:cs typeface="Arial" panose="020B0604020202020204" pitchFamily="34" charset="0"/>
              </a:rPr>
              <a:t>$400 pesos</a:t>
            </a:r>
          </a:p>
          <a:p>
            <a:pPr>
              <a:defRPr/>
            </a:pPr>
            <a:endParaRPr lang="en-US" dirty="0">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71438"/>
            <a:ext cx="6567488" cy="663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0" y="609600"/>
            <a:ext cx="9067800" cy="6019800"/>
          </a:xfrm>
        </p:spPr>
        <p:txBody>
          <a:bodyPr>
            <a:normAutofit fontScale="77500" lnSpcReduction="20000"/>
          </a:bodyPr>
          <a:lstStyle/>
          <a:p>
            <a:pPr marL="621792" lvl="1" fontAlgn="auto">
              <a:lnSpc>
                <a:spcPct val="90000"/>
              </a:lnSpc>
              <a:spcBef>
                <a:spcPts val="324"/>
              </a:spcBef>
              <a:spcAft>
                <a:spcPts val="0"/>
              </a:spcAft>
              <a:buClr>
                <a:schemeClr val="tx1"/>
              </a:buClr>
              <a:buSzPct val="80000"/>
              <a:buFont typeface="Wingdings" pitchFamily="2" charset="2"/>
              <a:buChar char="Ø"/>
              <a:defRPr/>
            </a:pPr>
            <a:r>
              <a:rPr lang="en-US" sz="3600" dirty="0" smtClean="0">
                <a:latin typeface="Arial" panose="020B0604020202020204" pitchFamily="34" charset="0"/>
                <a:cs typeface="Arial" panose="020B0604020202020204" pitchFamily="34" charset="0"/>
              </a:rPr>
              <a:t>The Providence of God refers to </a:t>
            </a:r>
            <a:r>
              <a:rPr lang="en-US" sz="3600" b="1" i="1" dirty="0" smtClean="0">
                <a:latin typeface="Arial" panose="020B0604020202020204" pitchFamily="34" charset="0"/>
                <a:cs typeface="Arial" panose="020B0604020202020204" pitchFamily="34" charset="0"/>
              </a:rPr>
              <a:t>the means by and through which God maintains and governs all things in the universe</a:t>
            </a:r>
            <a:r>
              <a:rPr lang="en-US" sz="3600" dirty="0" smtClean="0">
                <a:latin typeface="Arial" panose="020B0604020202020204" pitchFamily="34" charset="0"/>
                <a:cs typeface="Arial" panose="020B0604020202020204" pitchFamily="34" charset="0"/>
              </a:rPr>
              <a:t>.        …or …</a:t>
            </a:r>
          </a:p>
          <a:p>
            <a:pPr marL="621792" lvl="1" fontAlgn="auto">
              <a:lnSpc>
                <a:spcPct val="90000"/>
              </a:lnSpc>
              <a:spcBef>
                <a:spcPts val="324"/>
              </a:spcBef>
              <a:spcAft>
                <a:spcPts val="0"/>
              </a:spcAft>
              <a:buClr>
                <a:schemeClr val="tx1"/>
              </a:buClr>
              <a:buSzPct val="80000"/>
              <a:buFont typeface="Wingdings" pitchFamily="2" charset="2"/>
              <a:buChar char="Ø"/>
              <a:defRPr/>
            </a:pPr>
            <a:endParaRPr lang="en-US" sz="1400" dirty="0" smtClean="0">
              <a:latin typeface="Arial" panose="020B0604020202020204" pitchFamily="34" charset="0"/>
              <a:cs typeface="Arial" panose="020B0604020202020204" pitchFamily="34" charset="0"/>
            </a:endParaRPr>
          </a:p>
          <a:p>
            <a:pPr marL="621792" lvl="1" fontAlgn="auto">
              <a:lnSpc>
                <a:spcPct val="90000"/>
              </a:lnSpc>
              <a:spcBef>
                <a:spcPts val="324"/>
              </a:spcBef>
              <a:spcAft>
                <a:spcPts val="0"/>
              </a:spcAft>
              <a:buClr>
                <a:schemeClr val="tx1"/>
              </a:buClr>
              <a:buSzPct val="80000"/>
              <a:buFont typeface="Wingdings" pitchFamily="2" charset="2"/>
              <a:buChar char="Ø"/>
              <a:defRPr/>
            </a:pPr>
            <a:r>
              <a:rPr lang="en-US" sz="3600" b="1" i="1" dirty="0" smtClean="0">
                <a:latin typeface="Arial" panose="020B0604020202020204" pitchFamily="34" charset="0"/>
                <a:cs typeface="Arial" panose="020B0604020202020204" pitchFamily="34" charset="0"/>
              </a:rPr>
              <a:t>That continued exercise of divine energy whereby the Creator preserves His creatures, is operative in all that comes to pass in the world, and directs all things to their appointed end.      </a:t>
            </a:r>
            <a:r>
              <a:rPr lang="en-US" sz="3600" dirty="0" smtClean="0">
                <a:latin typeface="Arial" panose="020B0604020202020204" pitchFamily="34" charset="0"/>
                <a:cs typeface="Arial" panose="020B0604020202020204" pitchFamily="34" charset="0"/>
              </a:rPr>
              <a:t>(</a:t>
            </a:r>
            <a:r>
              <a:rPr lang="en-US" sz="3600" dirty="0" err="1" smtClean="0">
                <a:latin typeface="Arial" panose="020B0604020202020204" pitchFamily="34" charset="0"/>
                <a:cs typeface="Arial" panose="020B0604020202020204" pitchFamily="34" charset="0"/>
              </a:rPr>
              <a:t>Berkouwer</a:t>
            </a:r>
            <a:r>
              <a:rPr lang="en-US" sz="3600" dirty="0" smtClean="0">
                <a:latin typeface="Arial" panose="020B0604020202020204" pitchFamily="34" charset="0"/>
                <a:cs typeface="Arial" panose="020B0604020202020204" pitchFamily="34" charset="0"/>
              </a:rPr>
              <a:t>)</a:t>
            </a:r>
          </a:p>
          <a:p>
            <a:pPr marL="621792" lvl="1" fontAlgn="auto">
              <a:lnSpc>
                <a:spcPct val="90000"/>
              </a:lnSpc>
              <a:spcBef>
                <a:spcPts val="324"/>
              </a:spcBef>
              <a:spcAft>
                <a:spcPts val="0"/>
              </a:spcAft>
              <a:buClr>
                <a:schemeClr val="tx1"/>
              </a:buClr>
              <a:buSzPct val="80000"/>
              <a:buFont typeface="Wingdings" pitchFamily="2" charset="2"/>
              <a:buChar char="Ø"/>
              <a:defRPr/>
            </a:pPr>
            <a:endParaRPr lang="en-US" sz="3200" dirty="0" smtClean="0">
              <a:latin typeface="Arial" panose="020B0604020202020204" pitchFamily="34" charset="0"/>
              <a:cs typeface="Arial" panose="020B0604020202020204" pitchFamily="34" charset="0"/>
            </a:endParaRPr>
          </a:p>
          <a:p>
            <a:pPr marL="621792" lvl="1" fontAlgn="auto">
              <a:lnSpc>
                <a:spcPct val="90000"/>
              </a:lnSpc>
              <a:spcBef>
                <a:spcPts val="324"/>
              </a:spcBef>
              <a:spcAft>
                <a:spcPts val="0"/>
              </a:spcAft>
              <a:buClr>
                <a:schemeClr val="tx1"/>
              </a:buClr>
              <a:buSzPct val="80000"/>
              <a:buFont typeface="Wingdings" pitchFamily="2" charset="2"/>
              <a:buChar char="Ø"/>
              <a:defRPr/>
            </a:pPr>
            <a:r>
              <a:rPr lang="en-US" sz="3600" dirty="0" smtClean="0">
                <a:latin typeface="Arial" panose="020B0604020202020204" pitchFamily="34" charset="0"/>
                <a:cs typeface="Arial" panose="020B0604020202020204" pitchFamily="34" charset="0"/>
              </a:rPr>
              <a:t>This </a:t>
            </a:r>
            <a:r>
              <a:rPr lang="en-US" sz="3600" dirty="0">
                <a:latin typeface="Arial" panose="020B0604020202020204" pitchFamily="34" charset="0"/>
                <a:cs typeface="Arial" panose="020B0604020202020204" pitchFamily="34" charset="0"/>
              </a:rPr>
              <a:t>includes the universe as a whole (</a:t>
            </a:r>
            <a:r>
              <a:rPr lang="en-US" sz="3100" dirty="0">
                <a:solidFill>
                  <a:schemeClr val="accent2"/>
                </a:solidFill>
                <a:latin typeface="Arial" panose="020B0604020202020204" pitchFamily="34" charset="0"/>
                <a:cs typeface="Arial" panose="020B0604020202020204" pitchFamily="34" charset="0"/>
                <a:hlinkClick r:id="rId3"/>
              </a:rPr>
              <a:t>Psalm 103:19</a:t>
            </a:r>
            <a:r>
              <a:rPr lang="en-US" sz="3600" dirty="0">
                <a:latin typeface="Arial" panose="020B0604020202020204" pitchFamily="34" charset="0"/>
                <a:cs typeface="Arial" panose="020B0604020202020204" pitchFamily="34" charset="0"/>
              </a:rPr>
              <a:t>), the physical world (</a:t>
            </a:r>
            <a:r>
              <a:rPr lang="en-US" sz="3100" dirty="0">
                <a:latin typeface="Arial" panose="020B0604020202020204" pitchFamily="34" charset="0"/>
                <a:cs typeface="Arial" panose="020B0604020202020204" pitchFamily="34" charset="0"/>
                <a:hlinkClick r:id="rId4"/>
              </a:rPr>
              <a:t>Matthew 5:45</a:t>
            </a:r>
            <a:r>
              <a:rPr lang="en-US" sz="3600" dirty="0">
                <a:latin typeface="Arial" panose="020B0604020202020204" pitchFamily="34" charset="0"/>
                <a:cs typeface="Arial" panose="020B0604020202020204" pitchFamily="34" charset="0"/>
              </a:rPr>
              <a:t>), the affairs of nations (</a:t>
            </a:r>
            <a:r>
              <a:rPr lang="en-US" sz="3100" dirty="0">
                <a:latin typeface="Arial" panose="020B0604020202020204" pitchFamily="34" charset="0"/>
                <a:cs typeface="Arial" panose="020B0604020202020204" pitchFamily="34" charset="0"/>
                <a:hlinkClick r:id="rId5"/>
              </a:rPr>
              <a:t>Psalm 66:7</a:t>
            </a:r>
            <a:r>
              <a:rPr lang="en-US" sz="3600" dirty="0">
                <a:latin typeface="Arial" panose="020B0604020202020204" pitchFamily="34" charset="0"/>
                <a:cs typeface="Arial" panose="020B0604020202020204" pitchFamily="34" charset="0"/>
              </a:rPr>
              <a:t>), human birth and destiny (</a:t>
            </a:r>
            <a:r>
              <a:rPr lang="en-US" sz="3100" dirty="0">
                <a:latin typeface="Arial" panose="020B0604020202020204" pitchFamily="34" charset="0"/>
                <a:cs typeface="Arial" panose="020B0604020202020204" pitchFamily="34" charset="0"/>
                <a:hlinkClick r:id="rId6"/>
              </a:rPr>
              <a:t>Galatians 1:15</a:t>
            </a:r>
            <a:r>
              <a:rPr lang="en-US" sz="3600" dirty="0">
                <a:latin typeface="Arial" panose="020B0604020202020204" pitchFamily="34" charset="0"/>
                <a:cs typeface="Arial" panose="020B0604020202020204" pitchFamily="34" charset="0"/>
              </a:rPr>
              <a:t>), human successes and failures (</a:t>
            </a:r>
            <a:r>
              <a:rPr lang="en-US" sz="3100" dirty="0">
                <a:latin typeface="Arial" panose="020B0604020202020204" pitchFamily="34" charset="0"/>
                <a:cs typeface="Arial" panose="020B0604020202020204" pitchFamily="34" charset="0"/>
                <a:hlinkClick r:id="rId7"/>
              </a:rPr>
              <a:t>Luke 1:52</a:t>
            </a:r>
            <a:r>
              <a:rPr lang="en-US" sz="3600" dirty="0">
                <a:latin typeface="Arial" panose="020B0604020202020204" pitchFamily="34" charset="0"/>
                <a:cs typeface="Arial" panose="020B0604020202020204" pitchFamily="34" charset="0"/>
              </a:rPr>
              <a:t>), and the protection of His people (</a:t>
            </a:r>
            <a:r>
              <a:rPr lang="en-US" sz="3100" dirty="0">
                <a:latin typeface="Arial" panose="020B0604020202020204" pitchFamily="34" charset="0"/>
                <a:cs typeface="Arial" panose="020B0604020202020204" pitchFamily="34" charset="0"/>
                <a:hlinkClick r:id="rId8"/>
              </a:rPr>
              <a:t>Psalm 4:8</a:t>
            </a:r>
            <a:r>
              <a:rPr lang="en-US" sz="3600" dirty="0">
                <a:latin typeface="Arial" panose="020B0604020202020204" pitchFamily="34" charset="0"/>
                <a:cs typeface="Arial" panose="020B0604020202020204" pitchFamily="34" charset="0"/>
              </a:rPr>
              <a:t>). This doctrine stands in direct opposition to the idea that the universe is governed by chance </a:t>
            </a:r>
            <a:r>
              <a:rPr lang="en-US" sz="3600" dirty="0" smtClean="0">
                <a:latin typeface="Arial" panose="020B0604020202020204" pitchFamily="34" charset="0"/>
                <a:cs typeface="Arial" panose="020B0604020202020204" pitchFamily="34" charset="0"/>
              </a:rPr>
              <a:t>(</a:t>
            </a:r>
            <a:r>
              <a:rPr lang="en-US" sz="3600" i="1" dirty="0" err="1" smtClean="0">
                <a:latin typeface="Arial" panose="020B0604020202020204" pitchFamily="34" charset="0"/>
                <a:cs typeface="Arial" panose="020B0604020202020204" pitchFamily="34" charset="0"/>
              </a:rPr>
              <a:t>Epicurianism</a:t>
            </a:r>
            <a:r>
              <a:rPr lang="en-US" sz="3600" dirty="0" smtClean="0">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or fate </a:t>
            </a:r>
            <a:r>
              <a:rPr lang="en-US" sz="3600" dirty="0" smtClean="0">
                <a:latin typeface="Arial" panose="020B0604020202020204" pitchFamily="34" charset="0"/>
                <a:cs typeface="Arial" panose="020B0604020202020204" pitchFamily="34" charset="0"/>
              </a:rPr>
              <a:t>(</a:t>
            </a:r>
            <a:r>
              <a:rPr lang="en-US" sz="3600" i="1" dirty="0" smtClean="0">
                <a:latin typeface="Arial" panose="020B0604020202020204" pitchFamily="34" charset="0"/>
                <a:cs typeface="Arial" panose="020B0604020202020204" pitchFamily="34" charset="0"/>
              </a:rPr>
              <a:t>Stoicism</a:t>
            </a:r>
            <a:r>
              <a:rPr lang="en-US" sz="3600" dirty="0" smtClean="0">
                <a:latin typeface="Arial" panose="020B0604020202020204" pitchFamily="34" charset="0"/>
                <a:cs typeface="Arial" panose="020B0604020202020204" pitchFamily="34" charset="0"/>
              </a:rPr>
              <a:t>) or that God simply   </a:t>
            </a:r>
          </a:p>
          <a:p>
            <a:pPr marL="393192" lvl="1" indent="0" fontAlgn="auto">
              <a:lnSpc>
                <a:spcPct val="90000"/>
              </a:lnSpc>
              <a:spcBef>
                <a:spcPts val="324"/>
              </a:spcBef>
              <a:spcAft>
                <a:spcPts val="0"/>
              </a:spcAft>
              <a:buClr>
                <a:schemeClr val="tx1"/>
              </a:buClr>
              <a:buSzPct val="80000"/>
              <a:buFont typeface="Verdana"/>
              <a:buNone/>
              <a:defRPr/>
            </a:pPr>
            <a:r>
              <a:rPr lang="en-US" sz="3600" dirty="0" smtClean="0">
                <a:latin typeface="Arial" panose="020B0604020202020204" pitchFamily="34" charset="0"/>
                <a:cs typeface="Arial" panose="020B0604020202020204" pitchFamily="34" charset="0"/>
              </a:rPr>
              <a:t>         started the process and then departed (</a:t>
            </a:r>
            <a:r>
              <a:rPr lang="en-US" sz="3600" i="1" dirty="0" smtClean="0">
                <a:latin typeface="Arial" panose="020B0604020202020204" pitchFamily="34" charset="0"/>
                <a:cs typeface="Arial" panose="020B0604020202020204" pitchFamily="34" charset="0"/>
              </a:rPr>
              <a:t>Deism</a:t>
            </a:r>
            <a:r>
              <a:rPr lang="en-US" sz="3600" dirty="0" smtClean="0">
                <a:latin typeface="Arial" panose="020B0604020202020204" pitchFamily="34" charset="0"/>
                <a:cs typeface="Arial" panose="020B0604020202020204" pitchFamily="34" charset="0"/>
              </a:rPr>
              <a:t>).</a:t>
            </a:r>
          </a:p>
        </p:txBody>
      </p:sp>
      <p:sp>
        <p:nvSpPr>
          <p:cNvPr id="12290" name="Rectangle 2"/>
          <p:cNvSpPr>
            <a:spLocks noGrp="1" noChangeArrowheads="1"/>
          </p:cNvSpPr>
          <p:nvPr>
            <p:ph type="title"/>
          </p:nvPr>
        </p:nvSpPr>
        <p:spPr>
          <a:xfrm>
            <a:off x="685800" y="0"/>
            <a:ext cx="8305800" cy="585788"/>
          </a:xfrm>
        </p:spPr>
        <p:txBody>
          <a:bodyPr/>
          <a:lstStyle/>
          <a:p>
            <a:pPr fontAlgn="auto">
              <a:spcAft>
                <a:spcPts val="0"/>
              </a:spcAft>
              <a:defRPr/>
            </a:pPr>
            <a:r>
              <a:rPr lang="en-US" altLang="en-US" sz="3200" dirty="0" smtClean="0">
                <a:solidFill>
                  <a:schemeClr val="tx1"/>
                </a:solidFill>
                <a:effectLst/>
                <a:latin typeface="Arial" panose="020B0604020202020204" pitchFamily="34" charset="0"/>
                <a:cs typeface="Arial" panose="020B0604020202020204" pitchFamily="34" charset="0"/>
              </a:rPr>
              <a:t>The Providence of God – Defined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1000"/>
                                        <p:tgtEl>
                                          <p:spTgt spid="9219">
                                            <p:txEl>
                                              <p:pRg st="0" end="0"/>
                                            </p:txEl>
                                          </p:spTgt>
                                        </p:tgtEl>
                                      </p:cBhvr>
                                    </p:animEffect>
                                    <p:anim calcmode="lin" valueType="num">
                                      <p:cBhvr>
                                        <p:cTn id="8" dur="1000" fill="hold"/>
                                        <p:tgtEl>
                                          <p:spTgt spid="92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2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9219">
                                            <p:txEl>
                                              <p:pRg st="2" end="2"/>
                                            </p:txEl>
                                          </p:spTgt>
                                        </p:tgtEl>
                                        <p:attrNameLst>
                                          <p:attrName>style.visibility</p:attrName>
                                        </p:attrNameLst>
                                      </p:cBhvr>
                                      <p:to>
                                        <p:strVal val="visible"/>
                                      </p:to>
                                    </p:set>
                                    <p:animEffect transition="in" filter="fade">
                                      <p:cBhvr>
                                        <p:cTn id="14" dur="1000"/>
                                        <p:tgtEl>
                                          <p:spTgt spid="9219">
                                            <p:txEl>
                                              <p:pRg st="2" end="2"/>
                                            </p:txEl>
                                          </p:spTgt>
                                        </p:tgtEl>
                                      </p:cBhvr>
                                    </p:animEffect>
                                    <p:anim calcmode="lin" valueType="num">
                                      <p:cBhvr>
                                        <p:cTn id="15" dur="1000" fill="hold"/>
                                        <p:tgtEl>
                                          <p:spTgt spid="921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92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9219">
                                            <p:txEl>
                                              <p:pRg st="4" end="4"/>
                                            </p:txEl>
                                          </p:spTgt>
                                        </p:tgtEl>
                                        <p:attrNameLst>
                                          <p:attrName>style.visibility</p:attrName>
                                        </p:attrNameLst>
                                      </p:cBhvr>
                                      <p:to>
                                        <p:strVal val="visible"/>
                                      </p:to>
                                    </p:set>
                                    <p:animEffect transition="in" filter="fade">
                                      <p:cBhvr>
                                        <p:cTn id="21" dur="1000"/>
                                        <p:tgtEl>
                                          <p:spTgt spid="9219">
                                            <p:txEl>
                                              <p:pRg st="4" end="4"/>
                                            </p:txEl>
                                          </p:spTgt>
                                        </p:tgtEl>
                                      </p:cBhvr>
                                    </p:animEffect>
                                    <p:anim calcmode="lin" valueType="num">
                                      <p:cBhvr>
                                        <p:cTn id="22" dur="1000" fill="hold"/>
                                        <p:tgtEl>
                                          <p:spTgt spid="9219">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921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9219">
                                            <p:txEl>
                                              <p:pRg st="5" end="5"/>
                                            </p:txEl>
                                          </p:spTgt>
                                        </p:tgtEl>
                                        <p:attrNameLst>
                                          <p:attrName>style.visibility</p:attrName>
                                        </p:attrNameLst>
                                      </p:cBhvr>
                                      <p:to>
                                        <p:strVal val="visible"/>
                                      </p:to>
                                    </p:set>
                                    <p:animEffect transition="in" filter="fade">
                                      <p:cBhvr>
                                        <p:cTn id="28" dur="1000"/>
                                        <p:tgtEl>
                                          <p:spTgt spid="9219">
                                            <p:txEl>
                                              <p:pRg st="5" end="5"/>
                                            </p:txEl>
                                          </p:spTgt>
                                        </p:tgtEl>
                                      </p:cBhvr>
                                    </p:animEffect>
                                    <p:anim calcmode="lin" valueType="num">
                                      <p:cBhvr>
                                        <p:cTn id="29" dur="1000" fill="hold"/>
                                        <p:tgtEl>
                                          <p:spTgt spid="9219">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921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152400" y="609600"/>
            <a:ext cx="8839200" cy="6400800"/>
          </a:xfrm>
        </p:spPr>
        <p:txBody>
          <a:bodyPr>
            <a:normAutofit/>
          </a:bodyPr>
          <a:lstStyle/>
          <a:p>
            <a:pPr marL="346075" lvl="1" fontAlgn="auto">
              <a:lnSpc>
                <a:spcPct val="90000"/>
              </a:lnSpc>
              <a:spcBef>
                <a:spcPts val="324"/>
              </a:spcBef>
              <a:spcAft>
                <a:spcPts val="0"/>
              </a:spcAft>
              <a:buClr>
                <a:schemeClr val="tx1"/>
              </a:buClr>
              <a:buSzPct val="80000"/>
              <a:buFont typeface="Wingdings" pitchFamily="2" charset="2"/>
              <a:buChar char="Ø"/>
              <a:defRPr/>
            </a:pPr>
            <a:r>
              <a:rPr lang="en-US" sz="3200" i="1" dirty="0" smtClean="0">
                <a:latin typeface="Arial" panose="020B0604020202020204" pitchFamily="34" charset="0"/>
                <a:cs typeface="Arial" panose="020B0604020202020204" pitchFamily="34" charset="0"/>
              </a:rPr>
              <a:t>“There </a:t>
            </a:r>
            <a:r>
              <a:rPr lang="en-US" sz="3200" i="1" dirty="0">
                <a:latin typeface="Arial" panose="020B0604020202020204" pitchFamily="34" charset="0"/>
                <a:cs typeface="Arial" panose="020B0604020202020204" pitchFamily="34" charset="0"/>
              </a:rPr>
              <a:t>is perhaps no point at which Christian doctrine comes more into conflict with contemporary worldviews than in the matter of God’s </a:t>
            </a:r>
            <a:r>
              <a:rPr lang="en-US" sz="3200" i="1" dirty="0" smtClean="0">
                <a:latin typeface="Arial" panose="020B0604020202020204" pitchFamily="34" charset="0"/>
                <a:cs typeface="Arial" panose="020B0604020202020204" pitchFamily="34" charset="0"/>
              </a:rPr>
              <a:t>Providence.”  </a:t>
            </a:r>
            <a:r>
              <a:rPr lang="en-US" sz="3200"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James Montgomery Boyce</a:t>
            </a:r>
          </a:p>
          <a:p>
            <a:pPr marL="346075" lvl="1" fontAlgn="auto">
              <a:lnSpc>
                <a:spcPct val="90000"/>
              </a:lnSpc>
              <a:spcBef>
                <a:spcPts val="324"/>
              </a:spcBef>
              <a:spcAft>
                <a:spcPts val="0"/>
              </a:spcAft>
              <a:buClr>
                <a:schemeClr val="tx1"/>
              </a:buClr>
              <a:buSzPct val="80000"/>
              <a:buFont typeface="Wingdings" pitchFamily="2" charset="2"/>
              <a:buChar char="Ø"/>
              <a:defRPr/>
            </a:pPr>
            <a:endParaRPr lang="en-US" sz="1600" dirty="0">
              <a:latin typeface="Arial" panose="020B0604020202020204" pitchFamily="34" charset="0"/>
              <a:cs typeface="Arial" panose="020B0604020202020204" pitchFamily="34" charset="0"/>
            </a:endParaRPr>
          </a:p>
          <a:p>
            <a:pPr marL="346075" lvl="1" fontAlgn="auto">
              <a:lnSpc>
                <a:spcPct val="90000"/>
              </a:lnSpc>
              <a:spcBef>
                <a:spcPts val="324"/>
              </a:spcBef>
              <a:spcAft>
                <a:spcPts val="0"/>
              </a:spcAft>
              <a:buClr>
                <a:schemeClr val="tx1"/>
              </a:buClr>
              <a:buSzPct val="80000"/>
              <a:buFont typeface="Wingdings" pitchFamily="2" charset="2"/>
              <a:buChar char="Ø"/>
              <a:defRPr/>
            </a:pPr>
            <a:r>
              <a:rPr lang="en-US" sz="3200" dirty="0" smtClean="0">
                <a:latin typeface="Arial" panose="020B0604020202020204" pitchFamily="34" charset="0"/>
                <a:cs typeface="Arial" panose="020B0604020202020204" pitchFamily="34" charset="0"/>
              </a:rPr>
              <a:t>Yet from the very earliest days, Christian theologians have taken the position that God </a:t>
            </a:r>
            <a:r>
              <a:rPr lang="en-US" sz="3200" b="1" dirty="0" smtClean="0">
                <a:latin typeface="Arial" panose="020B0604020202020204" pitchFamily="34" charset="0"/>
                <a:cs typeface="Arial" panose="020B0604020202020204" pitchFamily="34" charset="0"/>
              </a:rPr>
              <a:t>does</a:t>
            </a:r>
            <a:r>
              <a:rPr lang="en-US" sz="3200" dirty="0" smtClean="0">
                <a:latin typeface="Arial" panose="020B0604020202020204" pitchFamily="34" charset="0"/>
                <a:cs typeface="Arial" panose="020B0604020202020204" pitchFamily="34" charset="0"/>
              </a:rPr>
              <a:t> preserve and govern the world.</a:t>
            </a:r>
          </a:p>
          <a:p>
            <a:pPr marL="346075" lvl="1" fontAlgn="auto">
              <a:lnSpc>
                <a:spcPct val="90000"/>
              </a:lnSpc>
              <a:spcBef>
                <a:spcPts val="324"/>
              </a:spcBef>
              <a:spcAft>
                <a:spcPts val="0"/>
              </a:spcAft>
              <a:buClr>
                <a:schemeClr val="tx1"/>
              </a:buClr>
              <a:buSzPct val="80000"/>
              <a:buFont typeface="Wingdings" pitchFamily="2" charset="2"/>
              <a:buChar char="Ø"/>
              <a:defRPr/>
            </a:pPr>
            <a:endParaRPr lang="en-US" sz="1100" dirty="0" smtClean="0">
              <a:latin typeface="Arial" panose="020B0604020202020204" pitchFamily="34" charset="0"/>
              <a:cs typeface="Arial" panose="020B0604020202020204" pitchFamily="34" charset="0"/>
            </a:endParaRPr>
          </a:p>
          <a:p>
            <a:pPr marL="346075" lvl="1" fontAlgn="auto">
              <a:lnSpc>
                <a:spcPct val="90000"/>
              </a:lnSpc>
              <a:spcBef>
                <a:spcPts val="324"/>
              </a:spcBef>
              <a:spcAft>
                <a:spcPts val="0"/>
              </a:spcAft>
              <a:buClr>
                <a:schemeClr val="tx1"/>
              </a:buClr>
              <a:buSzPct val="80000"/>
              <a:buFont typeface="Wingdings" pitchFamily="2" charset="2"/>
              <a:buChar char="Ø"/>
              <a:defRPr/>
            </a:pPr>
            <a:r>
              <a:rPr lang="en-US" sz="3200" dirty="0" smtClean="0">
                <a:latin typeface="Arial" panose="020B0604020202020204" pitchFamily="34" charset="0"/>
                <a:cs typeface="Arial" panose="020B0604020202020204" pitchFamily="34" charset="0"/>
              </a:rPr>
              <a:t>Augustine (5</a:t>
            </a:r>
            <a:r>
              <a:rPr lang="en-US" sz="3200" baseline="30000" dirty="0" smtClean="0">
                <a:latin typeface="Arial" panose="020B0604020202020204" pitchFamily="34" charset="0"/>
                <a:cs typeface="Arial" panose="020B0604020202020204" pitchFamily="34" charset="0"/>
              </a:rPr>
              <a:t>th</a:t>
            </a:r>
            <a:r>
              <a:rPr lang="en-US" sz="3200" dirty="0" smtClean="0">
                <a:latin typeface="Arial" panose="020B0604020202020204" pitchFamily="34" charset="0"/>
                <a:cs typeface="Arial" panose="020B0604020202020204" pitchFamily="34" charset="0"/>
              </a:rPr>
              <a:t> century) led the way in stressing that all things are preserved and governed by the sovereign, wise and beneficent will of God – including control over </a:t>
            </a:r>
          </a:p>
          <a:p>
            <a:pPr marL="117475" lvl="1" indent="0" fontAlgn="auto">
              <a:lnSpc>
                <a:spcPct val="90000"/>
              </a:lnSpc>
              <a:spcBef>
                <a:spcPts val="324"/>
              </a:spcBef>
              <a:spcAft>
                <a:spcPts val="0"/>
              </a:spcAft>
              <a:buClr>
                <a:schemeClr val="tx1"/>
              </a:buClr>
              <a:buSzPct val="80000"/>
              <a:buFont typeface="Verdana"/>
              <a:buNone/>
              <a:defRPr/>
            </a:pPr>
            <a:r>
              <a:rPr lang="en-US" sz="3200" dirty="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		good and evil alike.</a:t>
            </a:r>
          </a:p>
        </p:txBody>
      </p:sp>
      <p:sp>
        <p:nvSpPr>
          <p:cNvPr id="12290" name="Rectangle 2"/>
          <p:cNvSpPr>
            <a:spLocks noGrp="1" noChangeArrowheads="1"/>
          </p:cNvSpPr>
          <p:nvPr>
            <p:ph type="title"/>
          </p:nvPr>
        </p:nvSpPr>
        <p:spPr>
          <a:xfrm>
            <a:off x="0" y="0"/>
            <a:ext cx="9144000" cy="585788"/>
          </a:xfrm>
        </p:spPr>
        <p:txBody>
          <a:bodyPr>
            <a:normAutofit fontScale="90000"/>
          </a:bodyPr>
          <a:lstStyle/>
          <a:p>
            <a:pPr algn="ctr" fontAlgn="auto">
              <a:spcAft>
                <a:spcPts val="0"/>
              </a:spcAft>
              <a:defRPr/>
            </a:pPr>
            <a:r>
              <a:rPr lang="en-US" altLang="en-US" sz="3200" dirty="0" smtClean="0">
                <a:solidFill>
                  <a:schemeClr val="tx1"/>
                </a:solidFill>
                <a:effectLst/>
                <a:latin typeface="Arial" panose="020B0604020202020204" pitchFamily="34" charset="0"/>
                <a:cs typeface="Arial" panose="020B0604020202020204" pitchFamily="34" charset="0"/>
              </a:rPr>
              <a:t>History of the Doctrine of the Providence of God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1000"/>
                                        <p:tgtEl>
                                          <p:spTgt spid="9219">
                                            <p:txEl>
                                              <p:pRg st="0" end="0"/>
                                            </p:txEl>
                                          </p:spTgt>
                                        </p:tgtEl>
                                      </p:cBhvr>
                                    </p:animEffect>
                                    <p:anim calcmode="lin" valueType="num">
                                      <p:cBhvr>
                                        <p:cTn id="8" dur="1000" fill="hold"/>
                                        <p:tgtEl>
                                          <p:spTgt spid="92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2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9219">
                                            <p:txEl>
                                              <p:pRg st="2" end="2"/>
                                            </p:txEl>
                                          </p:spTgt>
                                        </p:tgtEl>
                                        <p:attrNameLst>
                                          <p:attrName>style.visibility</p:attrName>
                                        </p:attrNameLst>
                                      </p:cBhvr>
                                      <p:to>
                                        <p:strVal val="visible"/>
                                      </p:to>
                                    </p:set>
                                    <p:animEffect transition="in" filter="fade">
                                      <p:cBhvr>
                                        <p:cTn id="14" dur="1000"/>
                                        <p:tgtEl>
                                          <p:spTgt spid="9219">
                                            <p:txEl>
                                              <p:pRg st="2" end="2"/>
                                            </p:txEl>
                                          </p:spTgt>
                                        </p:tgtEl>
                                      </p:cBhvr>
                                    </p:animEffect>
                                    <p:anim calcmode="lin" valueType="num">
                                      <p:cBhvr>
                                        <p:cTn id="15" dur="1000" fill="hold"/>
                                        <p:tgtEl>
                                          <p:spTgt spid="921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92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9219">
                                            <p:txEl>
                                              <p:pRg st="4" end="4"/>
                                            </p:txEl>
                                          </p:spTgt>
                                        </p:tgtEl>
                                        <p:attrNameLst>
                                          <p:attrName>style.visibility</p:attrName>
                                        </p:attrNameLst>
                                      </p:cBhvr>
                                      <p:to>
                                        <p:strVal val="visible"/>
                                      </p:to>
                                    </p:set>
                                    <p:animEffect transition="in" filter="fade">
                                      <p:cBhvr>
                                        <p:cTn id="21" dur="1000"/>
                                        <p:tgtEl>
                                          <p:spTgt spid="9219">
                                            <p:txEl>
                                              <p:pRg st="4" end="4"/>
                                            </p:txEl>
                                          </p:spTgt>
                                        </p:tgtEl>
                                      </p:cBhvr>
                                    </p:animEffect>
                                    <p:anim calcmode="lin" valueType="num">
                                      <p:cBhvr>
                                        <p:cTn id="22" dur="1000" fill="hold"/>
                                        <p:tgtEl>
                                          <p:spTgt spid="9219">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921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9219">
                                            <p:txEl>
                                              <p:pRg st="5" end="5"/>
                                            </p:txEl>
                                          </p:spTgt>
                                        </p:tgtEl>
                                        <p:attrNameLst>
                                          <p:attrName>style.visibility</p:attrName>
                                        </p:attrNameLst>
                                      </p:cBhvr>
                                      <p:to>
                                        <p:strVal val="visible"/>
                                      </p:to>
                                    </p:set>
                                    <p:animEffect transition="in" filter="fade">
                                      <p:cBhvr>
                                        <p:cTn id="28" dur="1000"/>
                                        <p:tgtEl>
                                          <p:spTgt spid="9219">
                                            <p:txEl>
                                              <p:pRg st="5" end="5"/>
                                            </p:txEl>
                                          </p:spTgt>
                                        </p:tgtEl>
                                      </p:cBhvr>
                                    </p:animEffect>
                                    <p:anim calcmode="lin" valueType="num">
                                      <p:cBhvr>
                                        <p:cTn id="29" dur="1000" fill="hold"/>
                                        <p:tgtEl>
                                          <p:spTgt spid="9219">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921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152400" y="609600"/>
            <a:ext cx="8839200" cy="6400800"/>
          </a:xfrm>
        </p:spPr>
        <p:txBody>
          <a:bodyPr/>
          <a:lstStyle/>
          <a:p>
            <a:pPr marL="346075" lvl="1">
              <a:lnSpc>
                <a:spcPct val="90000"/>
              </a:lnSpc>
              <a:buClr>
                <a:schemeClr val="tx1"/>
              </a:buClr>
              <a:buSzPct val="80000"/>
              <a:buFont typeface="Wingdings" pitchFamily="2" charset="2"/>
              <a:buChar char="Ø"/>
            </a:pPr>
            <a:r>
              <a:rPr lang="en-US" altLang="en-US" sz="3200" smtClean="0">
                <a:latin typeface="Arial" charset="0"/>
                <a:cs typeface="Arial" charset="0"/>
              </a:rPr>
              <a:t>Throughout ancient times and the Middle Ages there was virtually no controversy regarding God’s Providence – not even one Church Council expressed itself on this issue.</a:t>
            </a:r>
          </a:p>
          <a:p>
            <a:pPr marL="346075" lvl="1">
              <a:lnSpc>
                <a:spcPct val="90000"/>
              </a:lnSpc>
              <a:buClr>
                <a:schemeClr val="tx1"/>
              </a:buClr>
              <a:buSzPct val="80000"/>
              <a:buFont typeface="Wingdings" pitchFamily="2" charset="2"/>
              <a:buChar char="Ø"/>
            </a:pPr>
            <a:endParaRPr lang="en-US" altLang="en-US" sz="1000" smtClean="0">
              <a:latin typeface="Arial" charset="0"/>
              <a:cs typeface="Arial" charset="0"/>
            </a:endParaRPr>
          </a:p>
          <a:p>
            <a:pPr marL="346075" lvl="1">
              <a:lnSpc>
                <a:spcPct val="90000"/>
              </a:lnSpc>
              <a:buClr>
                <a:schemeClr val="tx1"/>
              </a:buClr>
              <a:buSzPct val="80000"/>
              <a:buFont typeface="Wingdings" pitchFamily="2" charset="2"/>
              <a:buChar char="Ø"/>
            </a:pPr>
            <a:r>
              <a:rPr lang="en-US" altLang="en-US" sz="3200" smtClean="0">
                <a:latin typeface="Arial" charset="0"/>
                <a:cs typeface="Arial" charset="0"/>
              </a:rPr>
              <a:t>Thomas Aquinas’ doctrine of Providence followed Augustine, holding that the will of God, as determined by His perfections, preserves and governs all things.</a:t>
            </a:r>
          </a:p>
          <a:p>
            <a:pPr marL="88900">
              <a:lnSpc>
                <a:spcPct val="90000"/>
              </a:lnSpc>
              <a:buClr>
                <a:schemeClr val="tx1"/>
              </a:buClr>
              <a:buSzPct val="80000"/>
              <a:buFont typeface="Wingdings" pitchFamily="2" charset="2"/>
              <a:buChar char="Ø"/>
            </a:pPr>
            <a:endParaRPr lang="en-US" altLang="en-US" sz="1000" smtClean="0">
              <a:latin typeface="Arial" charset="0"/>
              <a:cs typeface="Arial" charset="0"/>
            </a:endParaRPr>
          </a:p>
          <a:p>
            <a:pPr marL="346075" lvl="1">
              <a:lnSpc>
                <a:spcPct val="90000"/>
              </a:lnSpc>
              <a:buClr>
                <a:schemeClr val="tx1"/>
              </a:buClr>
              <a:buSzPct val="80000"/>
              <a:buFont typeface="Wingdings" pitchFamily="2" charset="2"/>
              <a:buChar char="Ø"/>
            </a:pPr>
            <a:r>
              <a:rPr lang="en-US" altLang="en-US" sz="3200" smtClean="0">
                <a:latin typeface="Arial" charset="0"/>
                <a:cs typeface="Arial" charset="0"/>
              </a:rPr>
              <a:t>The Protestant Reformers on the whole subscribed to the Augustinian doctrine of Providence as well.</a:t>
            </a:r>
          </a:p>
        </p:txBody>
      </p:sp>
      <p:sp>
        <p:nvSpPr>
          <p:cNvPr id="12290" name="Rectangle 2"/>
          <p:cNvSpPr>
            <a:spLocks noGrp="1" noChangeArrowheads="1"/>
          </p:cNvSpPr>
          <p:nvPr>
            <p:ph type="title"/>
          </p:nvPr>
        </p:nvSpPr>
        <p:spPr>
          <a:xfrm>
            <a:off x="0" y="0"/>
            <a:ext cx="9144000" cy="585788"/>
          </a:xfrm>
        </p:spPr>
        <p:txBody>
          <a:bodyPr>
            <a:normAutofit fontScale="90000"/>
          </a:bodyPr>
          <a:lstStyle/>
          <a:p>
            <a:pPr algn="ctr" fontAlgn="auto">
              <a:spcAft>
                <a:spcPts val="0"/>
              </a:spcAft>
              <a:defRPr/>
            </a:pPr>
            <a:r>
              <a:rPr lang="en-US" altLang="en-US" sz="3200" dirty="0" smtClean="0">
                <a:solidFill>
                  <a:schemeClr val="tx1">
                    <a:lumMod val="95000"/>
                    <a:lumOff val="5000"/>
                  </a:schemeClr>
                </a:solidFill>
                <a:effectLst/>
                <a:latin typeface="Arial" panose="020B0604020202020204" pitchFamily="34" charset="0"/>
                <a:cs typeface="Arial" panose="020B0604020202020204" pitchFamily="34" charset="0"/>
              </a:rPr>
              <a:t>History of the Doctrine of the Providence of God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1000"/>
                                        <p:tgtEl>
                                          <p:spTgt spid="9219">
                                            <p:txEl>
                                              <p:pRg st="0" end="0"/>
                                            </p:txEl>
                                          </p:spTgt>
                                        </p:tgtEl>
                                      </p:cBhvr>
                                    </p:animEffect>
                                    <p:anim calcmode="lin" valueType="num">
                                      <p:cBhvr>
                                        <p:cTn id="8" dur="1000" fill="hold"/>
                                        <p:tgtEl>
                                          <p:spTgt spid="92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2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9219">
                                            <p:txEl>
                                              <p:pRg st="2" end="2"/>
                                            </p:txEl>
                                          </p:spTgt>
                                        </p:tgtEl>
                                        <p:attrNameLst>
                                          <p:attrName>style.visibility</p:attrName>
                                        </p:attrNameLst>
                                      </p:cBhvr>
                                      <p:to>
                                        <p:strVal val="visible"/>
                                      </p:to>
                                    </p:set>
                                    <p:animEffect transition="in" filter="fade">
                                      <p:cBhvr>
                                        <p:cTn id="14" dur="1000"/>
                                        <p:tgtEl>
                                          <p:spTgt spid="9219">
                                            <p:txEl>
                                              <p:pRg st="2" end="2"/>
                                            </p:txEl>
                                          </p:spTgt>
                                        </p:tgtEl>
                                      </p:cBhvr>
                                    </p:animEffect>
                                    <p:anim calcmode="lin" valueType="num">
                                      <p:cBhvr>
                                        <p:cTn id="15" dur="1000" fill="hold"/>
                                        <p:tgtEl>
                                          <p:spTgt spid="921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92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9219">
                                            <p:txEl>
                                              <p:pRg st="4" end="4"/>
                                            </p:txEl>
                                          </p:spTgt>
                                        </p:tgtEl>
                                        <p:attrNameLst>
                                          <p:attrName>style.visibility</p:attrName>
                                        </p:attrNameLst>
                                      </p:cBhvr>
                                      <p:to>
                                        <p:strVal val="visible"/>
                                      </p:to>
                                    </p:set>
                                    <p:animEffect transition="in" filter="fade">
                                      <p:cBhvr>
                                        <p:cTn id="21" dur="1000"/>
                                        <p:tgtEl>
                                          <p:spTgt spid="9219">
                                            <p:txEl>
                                              <p:pRg st="4" end="4"/>
                                            </p:txEl>
                                          </p:spTgt>
                                        </p:tgtEl>
                                      </p:cBhvr>
                                    </p:animEffect>
                                    <p:anim calcmode="lin" valueType="num">
                                      <p:cBhvr>
                                        <p:cTn id="22" dur="1000" fill="hold"/>
                                        <p:tgtEl>
                                          <p:spTgt spid="9219">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921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0" y="609600"/>
            <a:ext cx="8991600" cy="6400800"/>
          </a:xfrm>
        </p:spPr>
        <p:txBody>
          <a:bodyPr>
            <a:normAutofit/>
          </a:bodyPr>
          <a:lstStyle/>
          <a:p>
            <a:pPr marL="346075" lvl="1" fontAlgn="auto">
              <a:lnSpc>
                <a:spcPct val="90000"/>
              </a:lnSpc>
              <a:spcBef>
                <a:spcPts val="324"/>
              </a:spcBef>
              <a:spcAft>
                <a:spcPts val="0"/>
              </a:spcAft>
              <a:buClr>
                <a:schemeClr val="tx1"/>
              </a:buClr>
              <a:buSzPct val="80000"/>
              <a:buFont typeface="Wingdings" pitchFamily="2" charset="2"/>
              <a:buChar char="Ø"/>
              <a:defRPr/>
            </a:pPr>
            <a:r>
              <a:rPr lang="en-US" sz="3200" dirty="0" smtClean="0">
                <a:latin typeface="Arial" panose="020B0604020202020204" pitchFamily="34" charset="0"/>
                <a:cs typeface="Arial" panose="020B0604020202020204" pitchFamily="34" charset="0"/>
              </a:rPr>
              <a:t>There was no dissension </a:t>
            </a:r>
            <a:r>
              <a:rPr lang="en-US" sz="3200" dirty="0">
                <a:latin typeface="Arial" panose="020B0604020202020204" pitchFamily="34" charset="0"/>
                <a:cs typeface="Arial" panose="020B0604020202020204" pitchFamily="34" charset="0"/>
              </a:rPr>
              <a:t>to this doctrine of </a:t>
            </a:r>
            <a:r>
              <a:rPr lang="en-US" sz="3200" dirty="0" smtClean="0">
                <a:latin typeface="Arial" panose="020B0604020202020204" pitchFamily="34" charset="0"/>
                <a:cs typeface="Arial" panose="020B0604020202020204" pitchFamily="34" charset="0"/>
              </a:rPr>
              <a:t>Providence until 16</a:t>
            </a:r>
            <a:r>
              <a:rPr lang="en-US" sz="3200" baseline="30000" dirty="0" smtClean="0">
                <a:latin typeface="Arial" panose="020B0604020202020204" pitchFamily="34" charset="0"/>
                <a:cs typeface="Arial" panose="020B0604020202020204" pitchFamily="34" charset="0"/>
              </a:rPr>
              <a:t>th</a:t>
            </a:r>
            <a:r>
              <a:rPr lang="en-US" sz="3200" dirty="0" smtClean="0">
                <a:latin typeface="Arial" panose="020B0604020202020204" pitchFamily="34" charset="0"/>
                <a:cs typeface="Arial" panose="020B0604020202020204" pitchFamily="34" charset="0"/>
              </a:rPr>
              <a:t> century </a:t>
            </a:r>
            <a:r>
              <a:rPr lang="en-US" sz="3200" dirty="0" err="1" smtClean="0">
                <a:latin typeface="Arial" panose="020B0604020202020204" pitchFamily="34" charset="0"/>
                <a:cs typeface="Arial" panose="020B0604020202020204" pitchFamily="34" charset="0"/>
              </a:rPr>
              <a:t>Socinians</a:t>
            </a:r>
            <a:r>
              <a:rPr lang="en-US" sz="3200" dirty="0" smtClean="0">
                <a:latin typeface="Arial" panose="020B0604020202020204" pitchFamily="34" charset="0"/>
                <a:cs typeface="Arial" panose="020B0604020202020204" pitchFamily="34" charset="0"/>
              </a:rPr>
              <a:t> (</a:t>
            </a:r>
            <a:r>
              <a:rPr lang="en-US" sz="2800" i="1" dirty="0" smtClean="0">
                <a:latin typeface="Arial" panose="020B0604020202020204" pitchFamily="34" charset="0"/>
                <a:cs typeface="Arial" panose="020B0604020202020204" pitchFamily="34" charset="0"/>
              </a:rPr>
              <a:t>Polish </a:t>
            </a:r>
            <a:r>
              <a:rPr lang="en-US" sz="2800" i="1" dirty="0" err="1" smtClean="0">
                <a:latin typeface="Arial" panose="020B0604020202020204" pitchFamily="34" charset="0"/>
                <a:cs typeface="Arial" panose="020B0604020202020204" pitchFamily="34" charset="0"/>
              </a:rPr>
              <a:t>unitarian</a:t>
            </a:r>
            <a:r>
              <a:rPr lang="en-US" sz="2800" i="1" dirty="0" smtClean="0">
                <a:latin typeface="Arial" panose="020B0604020202020204" pitchFamily="34" charset="0"/>
                <a:cs typeface="Arial" panose="020B0604020202020204" pitchFamily="34" charset="0"/>
              </a:rPr>
              <a:t> heretics</a:t>
            </a:r>
            <a:r>
              <a:rPr lang="en-US" sz="3200" dirty="0" smtClean="0">
                <a:latin typeface="Arial" panose="020B0604020202020204" pitchFamily="34" charset="0"/>
                <a:cs typeface="Arial" panose="020B0604020202020204" pitchFamily="34" charset="0"/>
              </a:rPr>
              <a:t>) and </a:t>
            </a:r>
            <a:r>
              <a:rPr lang="en-US" sz="3200" dirty="0" err="1" smtClean="0">
                <a:latin typeface="Arial" panose="020B0604020202020204" pitchFamily="34" charset="0"/>
                <a:cs typeface="Arial" panose="020B0604020202020204" pitchFamily="34" charset="0"/>
              </a:rPr>
              <a:t>Arminians</a:t>
            </a:r>
            <a:r>
              <a:rPr lang="en-US" sz="3200" dirty="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claimed God’s providence was limited by the independent power of man to control his own life, taking the control out of the hands of God. </a:t>
            </a:r>
          </a:p>
          <a:p>
            <a:pPr marL="346075" lvl="1" fontAlgn="auto">
              <a:lnSpc>
                <a:spcPct val="90000"/>
              </a:lnSpc>
              <a:spcBef>
                <a:spcPts val="324"/>
              </a:spcBef>
              <a:spcAft>
                <a:spcPts val="0"/>
              </a:spcAft>
              <a:buClr>
                <a:schemeClr val="tx1"/>
              </a:buClr>
              <a:buSzPct val="80000"/>
              <a:buFont typeface="Wingdings" pitchFamily="2" charset="2"/>
              <a:buChar char="Ø"/>
              <a:defRPr/>
            </a:pPr>
            <a:endParaRPr lang="en-US" sz="1600" dirty="0" smtClean="0">
              <a:latin typeface="Arial" panose="020B0604020202020204" pitchFamily="34" charset="0"/>
              <a:cs typeface="Arial" panose="020B0604020202020204" pitchFamily="34" charset="0"/>
            </a:endParaRPr>
          </a:p>
          <a:p>
            <a:pPr marL="346075" lvl="1" fontAlgn="auto">
              <a:lnSpc>
                <a:spcPct val="90000"/>
              </a:lnSpc>
              <a:spcBef>
                <a:spcPts val="324"/>
              </a:spcBef>
              <a:spcAft>
                <a:spcPts val="0"/>
              </a:spcAft>
              <a:buClr>
                <a:schemeClr val="tx1"/>
              </a:buClr>
              <a:buSzPct val="80000"/>
              <a:buFont typeface="Wingdings" pitchFamily="2" charset="2"/>
              <a:buChar char="Ø"/>
              <a:defRPr/>
            </a:pPr>
            <a:r>
              <a:rPr lang="en-US" sz="3200" dirty="0" smtClean="0">
                <a:latin typeface="Arial" panose="020B0604020202020204" pitchFamily="34" charset="0"/>
                <a:cs typeface="Arial" panose="020B0604020202020204" pitchFamily="34" charset="0"/>
              </a:rPr>
              <a:t>In 18</a:t>
            </a:r>
            <a:r>
              <a:rPr lang="en-US" sz="3200" baseline="30000" dirty="0" smtClean="0">
                <a:latin typeface="Arial" panose="020B0604020202020204" pitchFamily="34" charset="0"/>
                <a:cs typeface="Arial" panose="020B0604020202020204" pitchFamily="34" charset="0"/>
              </a:rPr>
              <a:t>th</a:t>
            </a:r>
            <a:r>
              <a:rPr lang="en-US" sz="3200" dirty="0" smtClean="0">
                <a:latin typeface="Arial" panose="020B0604020202020204" pitchFamily="34" charset="0"/>
                <a:cs typeface="Arial" panose="020B0604020202020204" pitchFamily="34" charset="0"/>
              </a:rPr>
              <a:t> &amp; 19</a:t>
            </a:r>
            <a:r>
              <a:rPr lang="en-US" sz="3200" baseline="30000" dirty="0" smtClean="0">
                <a:latin typeface="Arial" panose="020B0604020202020204" pitchFamily="34" charset="0"/>
                <a:cs typeface="Arial" panose="020B0604020202020204" pitchFamily="34" charset="0"/>
              </a:rPr>
              <a:t>th</a:t>
            </a:r>
            <a:r>
              <a:rPr lang="en-US" sz="3200" dirty="0" smtClean="0">
                <a:latin typeface="Arial" panose="020B0604020202020204" pitchFamily="34" charset="0"/>
                <a:cs typeface="Arial" panose="020B0604020202020204" pitchFamily="34" charset="0"/>
              </a:rPr>
              <a:t> centuries Deism presented God as withdrawing from the world after the Creation – a view that had developed into modern ideas about a world controlled </a:t>
            </a:r>
            <a:r>
              <a:rPr lang="en-US" sz="3200" u="sng" dirty="0" smtClean="0">
                <a:latin typeface="Arial" panose="020B0604020202020204" pitchFamily="34" charset="0"/>
                <a:cs typeface="Arial" panose="020B0604020202020204" pitchFamily="34" charset="0"/>
              </a:rPr>
              <a:t>only</a:t>
            </a:r>
            <a:r>
              <a:rPr lang="en-US" sz="3200" dirty="0" smtClean="0">
                <a:latin typeface="Arial" panose="020B0604020202020204" pitchFamily="34" charset="0"/>
                <a:cs typeface="Arial" panose="020B0604020202020204" pitchFamily="34" charset="0"/>
              </a:rPr>
              <a:t> by natural law.  </a:t>
            </a:r>
            <a:r>
              <a:rPr lang="en-US" sz="2800" i="1" dirty="0" smtClean="0">
                <a:latin typeface="Arial" panose="020B0604020202020204" pitchFamily="34" charset="0"/>
                <a:cs typeface="Arial" panose="020B0604020202020204" pitchFamily="34" charset="0"/>
              </a:rPr>
              <a:t>(Evolution and scientism – natural  </a:t>
            </a:r>
          </a:p>
          <a:p>
            <a:pPr marL="117475" lvl="1" indent="0" fontAlgn="auto">
              <a:lnSpc>
                <a:spcPct val="90000"/>
              </a:lnSpc>
              <a:spcBef>
                <a:spcPts val="324"/>
              </a:spcBef>
              <a:spcAft>
                <a:spcPts val="0"/>
              </a:spcAft>
              <a:buClr>
                <a:schemeClr val="tx1"/>
              </a:buClr>
              <a:buSzPct val="80000"/>
              <a:buFont typeface="Verdana"/>
              <a:buNone/>
              <a:defRPr/>
            </a:pPr>
            <a:r>
              <a:rPr lang="en-US" sz="2800" i="1" dirty="0">
                <a:latin typeface="Arial" panose="020B0604020202020204" pitchFamily="34" charset="0"/>
                <a:cs typeface="Arial" panose="020B0604020202020204" pitchFamily="34" charset="0"/>
              </a:rPr>
              <a:t> </a:t>
            </a:r>
            <a:r>
              <a:rPr lang="en-US" sz="2800" i="1" dirty="0" smtClean="0">
                <a:latin typeface="Arial" panose="020B0604020202020204" pitchFamily="34" charset="0"/>
                <a:cs typeface="Arial" panose="020B0604020202020204" pitchFamily="34" charset="0"/>
              </a:rPr>
              <a:t>         science explanations for everything, devoid of </a:t>
            </a:r>
          </a:p>
          <a:p>
            <a:pPr marL="117475" lvl="1" indent="0" fontAlgn="auto">
              <a:lnSpc>
                <a:spcPct val="90000"/>
              </a:lnSpc>
              <a:spcBef>
                <a:spcPts val="324"/>
              </a:spcBef>
              <a:spcAft>
                <a:spcPts val="0"/>
              </a:spcAft>
              <a:buClr>
                <a:schemeClr val="tx1"/>
              </a:buClr>
              <a:buSzPct val="80000"/>
              <a:buFont typeface="Verdana"/>
              <a:buNone/>
              <a:defRPr/>
            </a:pPr>
            <a:r>
              <a:rPr lang="en-US" sz="2800" i="1" dirty="0">
                <a:latin typeface="Arial" panose="020B0604020202020204" pitchFamily="34" charset="0"/>
                <a:cs typeface="Arial" panose="020B0604020202020204" pitchFamily="34" charset="0"/>
              </a:rPr>
              <a:t> </a:t>
            </a:r>
            <a:r>
              <a:rPr lang="en-US" sz="2800" i="1" dirty="0" smtClean="0">
                <a:latin typeface="Arial" panose="020B0604020202020204" pitchFamily="34" charset="0"/>
                <a:cs typeface="Arial" panose="020B0604020202020204" pitchFamily="34" charset="0"/>
              </a:rPr>
              <a:t>                                any religious belief.)</a:t>
            </a:r>
          </a:p>
        </p:txBody>
      </p:sp>
      <p:sp>
        <p:nvSpPr>
          <p:cNvPr id="12290" name="Rectangle 2"/>
          <p:cNvSpPr>
            <a:spLocks noGrp="1" noChangeArrowheads="1"/>
          </p:cNvSpPr>
          <p:nvPr>
            <p:ph type="title"/>
          </p:nvPr>
        </p:nvSpPr>
        <p:spPr>
          <a:xfrm>
            <a:off x="0" y="0"/>
            <a:ext cx="9144000" cy="585788"/>
          </a:xfrm>
        </p:spPr>
        <p:txBody>
          <a:bodyPr>
            <a:normAutofit fontScale="90000"/>
          </a:bodyPr>
          <a:lstStyle/>
          <a:p>
            <a:pPr algn="ctr" fontAlgn="auto">
              <a:spcAft>
                <a:spcPts val="0"/>
              </a:spcAft>
              <a:defRPr/>
            </a:pPr>
            <a:r>
              <a:rPr lang="en-US" altLang="en-US" sz="3200" dirty="0" smtClean="0">
                <a:solidFill>
                  <a:schemeClr val="tx1"/>
                </a:solidFill>
                <a:effectLst/>
                <a:latin typeface="Arial" panose="020B0604020202020204" pitchFamily="34" charset="0"/>
                <a:cs typeface="Arial" panose="020B0604020202020204" pitchFamily="34" charset="0"/>
              </a:rPr>
              <a:t>History of the Doctrine of the Providence of God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1000"/>
                                        <p:tgtEl>
                                          <p:spTgt spid="9219">
                                            <p:txEl>
                                              <p:pRg st="0" end="0"/>
                                            </p:txEl>
                                          </p:spTgt>
                                        </p:tgtEl>
                                      </p:cBhvr>
                                    </p:animEffect>
                                    <p:anim calcmode="lin" valueType="num">
                                      <p:cBhvr>
                                        <p:cTn id="8" dur="1000" fill="hold"/>
                                        <p:tgtEl>
                                          <p:spTgt spid="92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2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9219">
                                            <p:txEl>
                                              <p:pRg st="2" end="2"/>
                                            </p:txEl>
                                          </p:spTgt>
                                        </p:tgtEl>
                                        <p:attrNameLst>
                                          <p:attrName>style.visibility</p:attrName>
                                        </p:attrNameLst>
                                      </p:cBhvr>
                                      <p:to>
                                        <p:strVal val="visible"/>
                                      </p:to>
                                    </p:set>
                                    <p:animEffect transition="in" filter="fade">
                                      <p:cBhvr>
                                        <p:cTn id="14" dur="1000"/>
                                        <p:tgtEl>
                                          <p:spTgt spid="9219">
                                            <p:txEl>
                                              <p:pRg st="2" end="2"/>
                                            </p:txEl>
                                          </p:spTgt>
                                        </p:tgtEl>
                                      </p:cBhvr>
                                    </p:animEffect>
                                    <p:anim calcmode="lin" valueType="num">
                                      <p:cBhvr>
                                        <p:cTn id="15" dur="1000" fill="hold"/>
                                        <p:tgtEl>
                                          <p:spTgt spid="921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9219">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animEffect transition="in" filter="fade">
                                      <p:cBhvr>
                                        <p:cTn id="19" dur="1000"/>
                                        <p:tgtEl>
                                          <p:spTgt spid="9219">
                                            <p:txEl>
                                              <p:pRg st="3" end="3"/>
                                            </p:txEl>
                                          </p:spTgt>
                                        </p:tgtEl>
                                      </p:cBhvr>
                                    </p:animEffect>
                                    <p:anim calcmode="lin" valueType="num">
                                      <p:cBhvr>
                                        <p:cTn id="20" dur="1000" fill="hold"/>
                                        <p:tgtEl>
                                          <p:spTgt spid="9219">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9219">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9219">
                                            <p:txEl>
                                              <p:pRg st="4" end="4"/>
                                            </p:txEl>
                                          </p:spTgt>
                                        </p:tgtEl>
                                        <p:attrNameLst>
                                          <p:attrName>style.visibility</p:attrName>
                                        </p:attrNameLst>
                                      </p:cBhvr>
                                      <p:to>
                                        <p:strVal val="visible"/>
                                      </p:to>
                                    </p:set>
                                    <p:animEffect transition="in" filter="fade">
                                      <p:cBhvr>
                                        <p:cTn id="24" dur="1000"/>
                                        <p:tgtEl>
                                          <p:spTgt spid="9219">
                                            <p:txEl>
                                              <p:pRg st="4" end="4"/>
                                            </p:txEl>
                                          </p:spTgt>
                                        </p:tgtEl>
                                      </p:cBhvr>
                                    </p:animEffect>
                                    <p:anim calcmode="lin" valueType="num">
                                      <p:cBhvr>
                                        <p:cTn id="25" dur="1000" fill="hold"/>
                                        <p:tgtEl>
                                          <p:spTgt spid="9219">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921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76200" y="685800"/>
            <a:ext cx="8915400" cy="6400800"/>
          </a:xfrm>
          <a:ln>
            <a:solidFill>
              <a:schemeClr val="accent1"/>
            </a:solidFill>
          </a:ln>
        </p:spPr>
        <p:txBody>
          <a:bodyPr>
            <a:normAutofit/>
          </a:bodyPr>
          <a:lstStyle/>
          <a:p>
            <a:pPr marL="403225" lvl="1" fontAlgn="auto">
              <a:lnSpc>
                <a:spcPct val="90000"/>
              </a:lnSpc>
              <a:spcBef>
                <a:spcPts val="324"/>
              </a:spcBef>
              <a:spcAft>
                <a:spcPts val="0"/>
              </a:spcAft>
              <a:buClr>
                <a:schemeClr val="tx1"/>
              </a:buClr>
              <a:buSzPct val="80000"/>
              <a:buFont typeface="Wingdings" pitchFamily="2" charset="2"/>
              <a:buChar char="Ø"/>
              <a:defRPr/>
            </a:pPr>
            <a:r>
              <a:rPr lang="en-US" sz="2800" dirty="0" smtClean="0">
                <a:latin typeface="Arial" panose="020B0604020202020204" pitchFamily="34" charset="0"/>
                <a:cs typeface="Arial" panose="020B0604020202020204" pitchFamily="34" charset="0"/>
              </a:rPr>
              <a:t>Christian theism stresses a </a:t>
            </a:r>
            <a:r>
              <a:rPr lang="en-US" sz="2800" b="1" dirty="0" smtClean="0">
                <a:latin typeface="Arial" panose="020B0604020202020204" pitchFamily="34" charset="0"/>
                <a:cs typeface="Arial" panose="020B0604020202020204" pitchFamily="34" charset="0"/>
              </a:rPr>
              <a:t>two-fold distinction </a:t>
            </a:r>
            <a:r>
              <a:rPr lang="en-US" sz="2800" dirty="0" smtClean="0">
                <a:latin typeface="Arial" panose="020B0604020202020204" pitchFamily="34" charset="0"/>
                <a:cs typeface="Arial" panose="020B0604020202020204" pitchFamily="34" charset="0"/>
              </a:rPr>
              <a:t>regarding Creation and Providence:</a:t>
            </a:r>
          </a:p>
          <a:p>
            <a:pPr marL="403225" lvl="1" fontAlgn="auto">
              <a:lnSpc>
                <a:spcPct val="90000"/>
              </a:lnSpc>
              <a:spcBef>
                <a:spcPts val="324"/>
              </a:spcBef>
              <a:spcAft>
                <a:spcPts val="0"/>
              </a:spcAft>
              <a:buClr>
                <a:schemeClr val="tx1"/>
              </a:buClr>
              <a:buSzPct val="80000"/>
              <a:buFont typeface="Wingdings" pitchFamily="2" charset="2"/>
              <a:buChar char="Ø"/>
              <a:defRPr/>
            </a:pPr>
            <a:endParaRPr lang="en-US" sz="1600" dirty="0" smtClean="0">
              <a:latin typeface="Arial" panose="020B0604020202020204" pitchFamily="34" charset="0"/>
              <a:cs typeface="Arial" panose="020B0604020202020204" pitchFamily="34" charset="0"/>
            </a:endParaRPr>
          </a:p>
          <a:p>
            <a:pPr marL="688975" lvl="1" indent="-514350" fontAlgn="auto">
              <a:lnSpc>
                <a:spcPct val="90000"/>
              </a:lnSpc>
              <a:spcBef>
                <a:spcPts val="324"/>
              </a:spcBef>
              <a:spcAft>
                <a:spcPts val="0"/>
              </a:spcAft>
              <a:buClr>
                <a:schemeClr val="tx1"/>
              </a:buClr>
              <a:buSzPct val="80000"/>
              <a:buFont typeface="+mj-lt"/>
              <a:buAutoNum type="arabicPeriod"/>
              <a:defRPr/>
            </a:pPr>
            <a:r>
              <a:rPr lang="en-US" sz="2800" dirty="0" smtClean="0">
                <a:latin typeface="Arial" panose="020B0604020202020204" pitchFamily="34" charset="0"/>
                <a:cs typeface="Arial" panose="020B0604020202020204" pitchFamily="34" charset="0"/>
              </a:rPr>
              <a:t>Creation is the calling into existence that which had not existed before, while Providence continues or causes to continue what has already been called into existence.</a:t>
            </a:r>
          </a:p>
          <a:p>
            <a:pPr marL="688975" lvl="1" indent="-514350" fontAlgn="auto">
              <a:lnSpc>
                <a:spcPct val="90000"/>
              </a:lnSpc>
              <a:spcBef>
                <a:spcPts val="324"/>
              </a:spcBef>
              <a:spcAft>
                <a:spcPts val="0"/>
              </a:spcAft>
              <a:buClr>
                <a:schemeClr val="tx1"/>
              </a:buClr>
              <a:buSzPct val="80000"/>
              <a:buFont typeface="+mj-lt"/>
              <a:buAutoNum type="arabicPeriod"/>
              <a:defRPr/>
            </a:pPr>
            <a:endParaRPr lang="en-US" sz="1800" dirty="0" smtClean="0">
              <a:latin typeface="Arial" panose="020B0604020202020204" pitchFamily="34" charset="0"/>
              <a:cs typeface="Arial" panose="020B0604020202020204" pitchFamily="34" charset="0"/>
            </a:endParaRPr>
          </a:p>
          <a:p>
            <a:pPr marL="688975" lvl="1" indent="-514350" fontAlgn="auto">
              <a:lnSpc>
                <a:spcPct val="90000"/>
              </a:lnSpc>
              <a:spcBef>
                <a:spcPts val="324"/>
              </a:spcBef>
              <a:spcAft>
                <a:spcPts val="0"/>
              </a:spcAft>
              <a:buClr>
                <a:schemeClr val="tx1"/>
              </a:buClr>
              <a:buSzPct val="80000"/>
              <a:buFont typeface="+mj-lt"/>
              <a:buAutoNum type="arabicPeriod"/>
              <a:defRPr/>
            </a:pPr>
            <a:r>
              <a:rPr lang="en-US" sz="2800" dirty="0" smtClean="0">
                <a:latin typeface="Arial" panose="020B0604020202020204" pitchFamily="34" charset="0"/>
                <a:cs typeface="Arial" panose="020B0604020202020204" pitchFamily="34" charset="0"/>
              </a:rPr>
              <a:t>There can be no cooperation by the creature with God in the act of Creation; but there </a:t>
            </a:r>
            <a:r>
              <a:rPr lang="en-US" sz="2800" i="1" dirty="0" smtClean="0">
                <a:latin typeface="Arial" panose="020B0604020202020204" pitchFamily="34" charset="0"/>
                <a:cs typeface="Arial" panose="020B0604020202020204" pitchFamily="34" charset="0"/>
              </a:rPr>
              <a:t>is</a:t>
            </a:r>
            <a:r>
              <a:rPr lang="en-US" sz="2800" dirty="0" smtClean="0">
                <a:latin typeface="Arial" panose="020B0604020202020204" pitchFamily="34" charset="0"/>
                <a:cs typeface="Arial" panose="020B0604020202020204" pitchFamily="34" charset="0"/>
              </a:rPr>
              <a:t> an aspect of cooperation and participation of the creature with the Creator in the continuation of God’s Providence.  (</a:t>
            </a:r>
            <a:r>
              <a:rPr lang="en-US" sz="2800" i="1" dirty="0" smtClean="0">
                <a:latin typeface="Arial" panose="020B0604020202020204" pitchFamily="34" charset="0"/>
                <a:cs typeface="Arial" panose="020B0604020202020204" pitchFamily="34" charset="0"/>
              </a:rPr>
              <a:t>Cooperation of second causes with the First Cause</a:t>
            </a:r>
            <a:r>
              <a:rPr lang="en-US" sz="2800" dirty="0" smtClean="0">
                <a:latin typeface="Arial" panose="020B0604020202020204" pitchFamily="34" charset="0"/>
                <a:cs typeface="Arial" panose="020B0604020202020204" pitchFamily="34" charset="0"/>
              </a:rPr>
              <a:t>.) </a:t>
            </a:r>
          </a:p>
        </p:txBody>
      </p:sp>
      <p:sp>
        <p:nvSpPr>
          <p:cNvPr id="12290" name="Rectangle 2"/>
          <p:cNvSpPr>
            <a:spLocks noGrp="1" noChangeArrowheads="1"/>
          </p:cNvSpPr>
          <p:nvPr>
            <p:ph type="title"/>
          </p:nvPr>
        </p:nvSpPr>
        <p:spPr>
          <a:xfrm>
            <a:off x="685800" y="0"/>
            <a:ext cx="8305800" cy="585788"/>
          </a:xfrm>
        </p:spPr>
        <p:txBody>
          <a:bodyPr/>
          <a:lstStyle/>
          <a:p>
            <a:pPr fontAlgn="auto">
              <a:spcAft>
                <a:spcPts val="0"/>
              </a:spcAft>
              <a:defRPr/>
            </a:pPr>
            <a:r>
              <a:rPr lang="en-US" altLang="en-US" sz="3200" dirty="0" smtClean="0">
                <a:solidFill>
                  <a:schemeClr val="tx1">
                    <a:lumMod val="95000"/>
                    <a:lumOff val="5000"/>
                  </a:schemeClr>
                </a:solidFill>
                <a:effectLst/>
                <a:latin typeface="Arial" panose="020B0604020202020204" pitchFamily="34" charset="0"/>
                <a:cs typeface="Arial" panose="020B0604020202020204" pitchFamily="34" charset="0"/>
              </a:rPr>
              <a:t>Aspects of the Providence of God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1000"/>
                                        <p:tgtEl>
                                          <p:spTgt spid="9219">
                                            <p:txEl>
                                              <p:pRg st="0" end="0"/>
                                            </p:txEl>
                                          </p:spTgt>
                                        </p:tgtEl>
                                      </p:cBhvr>
                                    </p:animEffect>
                                    <p:anim calcmode="lin" valueType="num">
                                      <p:cBhvr>
                                        <p:cTn id="8" dur="1000" fill="hold"/>
                                        <p:tgtEl>
                                          <p:spTgt spid="92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2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9219">
                                            <p:txEl>
                                              <p:pRg st="2" end="2"/>
                                            </p:txEl>
                                          </p:spTgt>
                                        </p:tgtEl>
                                        <p:attrNameLst>
                                          <p:attrName>style.visibility</p:attrName>
                                        </p:attrNameLst>
                                      </p:cBhvr>
                                      <p:to>
                                        <p:strVal val="visible"/>
                                      </p:to>
                                    </p:set>
                                    <p:animEffect transition="in" filter="fade">
                                      <p:cBhvr>
                                        <p:cTn id="14" dur="1000"/>
                                        <p:tgtEl>
                                          <p:spTgt spid="9219">
                                            <p:txEl>
                                              <p:pRg st="2" end="2"/>
                                            </p:txEl>
                                          </p:spTgt>
                                        </p:tgtEl>
                                      </p:cBhvr>
                                    </p:animEffect>
                                    <p:anim calcmode="lin" valueType="num">
                                      <p:cBhvr>
                                        <p:cTn id="15" dur="1000" fill="hold"/>
                                        <p:tgtEl>
                                          <p:spTgt spid="921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92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9219">
                                            <p:txEl>
                                              <p:pRg st="4" end="4"/>
                                            </p:txEl>
                                          </p:spTgt>
                                        </p:tgtEl>
                                        <p:attrNameLst>
                                          <p:attrName>style.visibility</p:attrName>
                                        </p:attrNameLst>
                                      </p:cBhvr>
                                      <p:to>
                                        <p:strVal val="visible"/>
                                      </p:to>
                                    </p:set>
                                    <p:animEffect transition="in" filter="fade">
                                      <p:cBhvr>
                                        <p:cTn id="21" dur="1000"/>
                                        <p:tgtEl>
                                          <p:spTgt spid="9219">
                                            <p:txEl>
                                              <p:pRg st="4" end="4"/>
                                            </p:txEl>
                                          </p:spTgt>
                                        </p:tgtEl>
                                      </p:cBhvr>
                                    </p:animEffect>
                                    <p:anim calcmode="lin" valueType="num">
                                      <p:cBhvr>
                                        <p:cTn id="22" dur="1000" fill="hold"/>
                                        <p:tgtEl>
                                          <p:spTgt spid="9219">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921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228600" y="609600"/>
            <a:ext cx="9220200" cy="6400800"/>
          </a:xfrm>
        </p:spPr>
        <p:txBody>
          <a:bodyPr/>
          <a:lstStyle/>
          <a:p>
            <a:pPr marL="906463" lvl="1" indent="-514350">
              <a:lnSpc>
                <a:spcPct val="90000"/>
              </a:lnSpc>
              <a:buClr>
                <a:schemeClr val="tx1"/>
              </a:buClr>
              <a:buSzPct val="80000"/>
              <a:buFont typeface="Lucida Sans Unicode" pitchFamily="34" charset="0"/>
              <a:buAutoNum type="arabicPeriod"/>
            </a:pPr>
            <a:r>
              <a:rPr lang="en-US" altLang="en-US" sz="3000" smtClean="0">
                <a:latin typeface="Arial" charset="0"/>
                <a:cs typeface="Arial" charset="0"/>
              </a:rPr>
              <a:t>Mistaking the continued providential activity of God in the world with mere foreknowledge or foreordination.  </a:t>
            </a:r>
            <a:r>
              <a:rPr lang="en-US" altLang="en-US" sz="2800" i="1" smtClean="0">
                <a:latin typeface="Arial" charset="0"/>
                <a:cs typeface="Arial" charset="0"/>
              </a:rPr>
              <a:t>(God knows what will happen but does not make it happen.) </a:t>
            </a:r>
          </a:p>
          <a:p>
            <a:pPr marL="906463" lvl="1" indent="-514350">
              <a:lnSpc>
                <a:spcPct val="90000"/>
              </a:lnSpc>
              <a:buClr>
                <a:schemeClr val="tx1"/>
              </a:buClr>
              <a:buSzPct val="80000"/>
              <a:buFont typeface="Lucida Sans Unicode" pitchFamily="34" charset="0"/>
              <a:buAutoNum type="arabicPeriod"/>
            </a:pPr>
            <a:endParaRPr lang="en-US" altLang="en-US" sz="1400" smtClean="0">
              <a:latin typeface="Arial" charset="0"/>
              <a:cs typeface="Arial" charset="0"/>
            </a:endParaRPr>
          </a:p>
          <a:p>
            <a:pPr marL="906463" lvl="1" indent="-514350">
              <a:lnSpc>
                <a:spcPct val="90000"/>
              </a:lnSpc>
              <a:buClr>
                <a:schemeClr val="tx1"/>
              </a:buClr>
              <a:buSzPct val="80000"/>
              <a:buFont typeface="Lucida Sans Unicode" pitchFamily="34" charset="0"/>
              <a:buAutoNum type="arabicPeriod"/>
            </a:pPr>
            <a:r>
              <a:rPr lang="en-US" altLang="en-US" sz="3000" smtClean="0">
                <a:latin typeface="Arial" charset="0"/>
                <a:cs typeface="Arial" charset="0"/>
              </a:rPr>
              <a:t>The Deistic belief that God’s concern for the world is not universal, special or ongoing, but rather is only of a general nature, providing only general direction.  This suggests that at the Creation God imparted certain properties and laws, and then left Creation to work out its destiny within those parameters, but with at most only general oversight.  </a:t>
            </a:r>
            <a:r>
              <a:rPr lang="en-US" altLang="en-US" sz="2800" i="1" smtClean="0">
                <a:latin typeface="Arial" charset="0"/>
                <a:cs typeface="Arial" charset="0"/>
              </a:rPr>
              <a:t>(The world is simply a machine that God put into motion and then left.)</a:t>
            </a:r>
          </a:p>
        </p:txBody>
      </p:sp>
      <p:sp>
        <p:nvSpPr>
          <p:cNvPr id="12290" name="Rectangle 2"/>
          <p:cNvSpPr>
            <a:spLocks noGrp="1" noChangeArrowheads="1"/>
          </p:cNvSpPr>
          <p:nvPr>
            <p:ph type="title"/>
          </p:nvPr>
        </p:nvSpPr>
        <p:spPr>
          <a:xfrm>
            <a:off x="685800" y="0"/>
            <a:ext cx="8305800" cy="585788"/>
          </a:xfrm>
        </p:spPr>
        <p:txBody>
          <a:bodyPr/>
          <a:lstStyle/>
          <a:p>
            <a:pPr fontAlgn="auto">
              <a:spcAft>
                <a:spcPts val="0"/>
              </a:spcAft>
              <a:defRPr/>
            </a:pPr>
            <a:r>
              <a:rPr lang="en-US" altLang="en-US" sz="3200" dirty="0" smtClean="0">
                <a:solidFill>
                  <a:schemeClr val="tx1">
                    <a:lumMod val="95000"/>
                    <a:lumOff val="5000"/>
                  </a:schemeClr>
                </a:solidFill>
                <a:effectLst/>
                <a:latin typeface="Arial" panose="020B0604020202020204" pitchFamily="34" charset="0"/>
                <a:cs typeface="Arial" panose="020B0604020202020204" pitchFamily="34" charset="0"/>
              </a:rPr>
              <a:t>Errors Related to the Providence of God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1000"/>
                                        <p:tgtEl>
                                          <p:spTgt spid="9219">
                                            <p:txEl>
                                              <p:pRg st="0" end="0"/>
                                            </p:txEl>
                                          </p:spTgt>
                                        </p:tgtEl>
                                      </p:cBhvr>
                                    </p:animEffect>
                                    <p:anim calcmode="lin" valueType="num">
                                      <p:cBhvr>
                                        <p:cTn id="8" dur="1000" fill="hold"/>
                                        <p:tgtEl>
                                          <p:spTgt spid="92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2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9219">
                                            <p:txEl>
                                              <p:pRg st="2" end="2"/>
                                            </p:txEl>
                                          </p:spTgt>
                                        </p:tgtEl>
                                        <p:attrNameLst>
                                          <p:attrName>style.visibility</p:attrName>
                                        </p:attrNameLst>
                                      </p:cBhvr>
                                      <p:to>
                                        <p:strVal val="visible"/>
                                      </p:to>
                                    </p:set>
                                    <p:animEffect transition="in" filter="fade">
                                      <p:cBhvr>
                                        <p:cTn id="14" dur="1000"/>
                                        <p:tgtEl>
                                          <p:spTgt spid="9219">
                                            <p:txEl>
                                              <p:pRg st="2" end="2"/>
                                            </p:txEl>
                                          </p:spTgt>
                                        </p:tgtEl>
                                      </p:cBhvr>
                                    </p:animEffect>
                                    <p:anim calcmode="lin" valueType="num">
                                      <p:cBhvr>
                                        <p:cTn id="15" dur="1000" fill="hold"/>
                                        <p:tgtEl>
                                          <p:spTgt spid="921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921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228600" y="609600"/>
            <a:ext cx="9220200" cy="6400800"/>
          </a:xfrm>
        </p:spPr>
        <p:txBody>
          <a:bodyPr>
            <a:normAutofit/>
          </a:bodyPr>
          <a:lstStyle/>
          <a:p>
            <a:pPr marL="907542" lvl="1" indent="-514350" fontAlgn="auto">
              <a:lnSpc>
                <a:spcPct val="90000"/>
              </a:lnSpc>
              <a:spcBef>
                <a:spcPts val="324"/>
              </a:spcBef>
              <a:spcAft>
                <a:spcPts val="0"/>
              </a:spcAft>
              <a:buClr>
                <a:schemeClr val="tx1"/>
              </a:buClr>
              <a:buSzPct val="80000"/>
              <a:buFont typeface="+mj-lt"/>
              <a:buAutoNum type="arabicPeriod" startAt="3"/>
              <a:defRPr/>
            </a:pPr>
            <a:r>
              <a:rPr lang="en-US" sz="3000" dirty="0" smtClean="0">
                <a:latin typeface="Arial" panose="020B0604020202020204" pitchFamily="34" charset="0"/>
                <a:cs typeface="Arial" panose="020B0604020202020204" pitchFamily="34" charset="0"/>
              </a:rPr>
              <a:t>The pantheistic loss of distinction between God and the world, which therefore dispenses with Creation and so also with any sense of God’s providential activity within Creation.  </a:t>
            </a:r>
            <a:r>
              <a:rPr lang="en-US" sz="2800" i="1" dirty="0" smtClean="0">
                <a:latin typeface="Arial" panose="020B0604020202020204" pitchFamily="34" charset="0"/>
                <a:cs typeface="Arial" panose="020B0604020202020204" pitchFamily="34" charset="0"/>
              </a:rPr>
              <a:t>(Modern liberal theology’s emphasis on immanence, to the exclusion of any sense of God’s transcendence.)</a:t>
            </a:r>
            <a:endParaRPr lang="en-US" sz="2800" dirty="0">
              <a:latin typeface="Arial" panose="020B0604020202020204" pitchFamily="34" charset="0"/>
              <a:cs typeface="Arial" panose="020B0604020202020204" pitchFamily="34" charset="0"/>
            </a:endParaRPr>
          </a:p>
          <a:p>
            <a:pPr marL="907542" lvl="1" indent="-514350" fontAlgn="auto">
              <a:lnSpc>
                <a:spcPct val="90000"/>
              </a:lnSpc>
              <a:spcBef>
                <a:spcPts val="324"/>
              </a:spcBef>
              <a:spcAft>
                <a:spcPts val="0"/>
              </a:spcAft>
              <a:buClr>
                <a:schemeClr val="tx1"/>
              </a:buClr>
              <a:buSzPct val="80000"/>
              <a:buFont typeface="+mj-lt"/>
              <a:buAutoNum type="arabicPeriod" startAt="3"/>
              <a:defRPr/>
            </a:pPr>
            <a:r>
              <a:rPr lang="en-US" sz="3000" dirty="0" smtClean="0">
                <a:latin typeface="Arial" panose="020B0604020202020204" pitchFamily="34" charset="0"/>
                <a:cs typeface="Arial" panose="020B0604020202020204" pitchFamily="34" charset="0"/>
              </a:rPr>
              <a:t>The limiting of Providence only to “General Providence” – the administration of the world in only the most general ways thru natural laws; while denying “Special Providence” – God’s concern with the details of history, the affairs of human life, and particular experiences – especially of the righteous.	 </a:t>
            </a:r>
            <a:r>
              <a:rPr lang="en-US" sz="2800" i="1" dirty="0" smtClean="0">
                <a:latin typeface="Arial" panose="020B0604020202020204" pitchFamily="34" charset="0"/>
                <a:cs typeface="Arial" panose="020B0604020202020204" pitchFamily="34" charset="0"/>
              </a:rPr>
              <a:t>(General Providence 			alone would, for example, allow for no				 prayers to be answered.)  </a:t>
            </a:r>
          </a:p>
          <a:p>
            <a:pPr marL="393192" lvl="1" indent="0" fontAlgn="auto">
              <a:lnSpc>
                <a:spcPct val="90000"/>
              </a:lnSpc>
              <a:spcBef>
                <a:spcPts val="324"/>
              </a:spcBef>
              <a:spcAft>
                <a:spcPts val="0"/>
              </a:spcAft>
              <a:buClr>
                <a:schemeClr val="tx1"/>
              </a:buClr>
              <a:buSzPct val="80000"/>
              <a:buFont typeface="Verdana"/>
              <a:buNone/>
              <a:defRPr/>
            </a:pPr>
            <a:endParaRPr lang="en-US" sz="1400" dirty="0" smtClean="0">
              <a:latin typeface="Arial" panose="020B0604020202020204" pitchFamily="34" charset="0"/>
              <a:cs typeface="Arial" panose="020B0604020202020204" pitchFamily="34" charset="0"/>
            </a:endParaRPr>
          </a:p>
        </p:txBody>
      </p:sp>
      <p:sp>
        <p:nvSpPr>
          <p:cNvPr id="12290" name="Rectangle 2"/>
          <p:cNvSpPr>
            <a:spLocks noGrp="1" noChangeArrowheads="1"/>
          </p:cNvSpPr>
          <p:nvPr>
            <p:ph type="title"/>
          </p:nvPr>
        </p:nvSpPr>
        <p:spPr>
          <a:xfrm>
            <a:off x="685800" y="0"/>
            <a:ext cx="8305800" cy="585788"/>
          </a:xfrm>
        </p:spPr>
        <p:txBody>
          <a:bodyPr/>
          <a:lstStyle/>
          <a:p>
            <a:pPr fontAlgn="auto">
              <a:spcAft>
                <a:spcPts val="0"/>
              </a:spcAft>
              <a:defRPr/>
            </a:pPr>
            <a:r>
              <a:rPr lang="en-US" altLang="en-US" sz="3200" dirty="0" smtClean="0">
                <a:solidFill>
                  <a:schemeClr val="tx1">
                    <a:lumMod val="95000"/>
                    <a:lumOff val="5000"/>
                  </a:schemeClr>
                </a:solidFill>
                <a:effectLst/>
                <a:latin typeface="Arial" panose="020B0604020202020204" pitchFamily="34" charset="0"/>
                <a:cs typeface="Arial" panose="020B0604020202020204" pitchFamily="34" charset="0"/>
              </a:rPr>
              <a:t>Errors Related to the Providence of God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1000"/>
                                        <p:tgtEl>
                                          <p:spTgt spid="9219">
                                            <p:txEl>
                                              <p:pRg st="0" end="0"/>
                                            </p:txEl>
                                          </p:spTgt>
                                        </p:tgtEl>
                                      </p:cBhvr>
                                    </p:animEffect>
                                    <p:anim calcmode="lin" valueType="num">
                                      <p:cBhvr>
                                        <p:cTn id="8" dur="1000" fill="hold"/>
                                        <p:tgtEl>
                                          <p:spTgt spid="92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2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9219">
                                            <p:txEl>
                                              <p:pRg st="1" end="1"/>
                                            </p:txEl>
                                          </p:spTgt>
                                        </p:tgtEl>
                                        <p:attrNameLst>
                                          <p:attrName>style.visibility</p:attrName>
                                        </p:attrNameLst>
                                      </p:cBhvr>
                                      <p:to>
                                        <p:strVal val="visible"/>
                                      </p:to>
                                    </p:set>
                                    <p:animEffect transition="in" filter="fade">
                                      <p:cBhvr>
                                        <p:cTn id="14" dur="1000"/>
                                        <p:tgtEl>
                                          <p:spTgt spid="9219">
                                            <p:txEl>
                                              <p:pRg st="1" end="1"/>
                                            </p:txEl>
                                          </p:spTgt>
                                        </p:tgtEl>
                                      </p:cBhvr>
                                    </p:animEffect>
                                    <p:anim calcmode="lin" valueType="num">
                                      <p:cBhvr>
                                        <p:cTn id="15" dur="1000" fill="hold"/>
                                        <p:tgtEl>
                                          <p:spTgt spid="921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21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76200" y="685800"/>
            <a:ext cx="8915400" cy="6400800"/>
          </a:xfrm>
        </p:spPr>
        <p:txBody>
          <a:bodyPr/>
          <a:lstStyle/>
          <a:p>
            <a:pPr marL="403225" lvl="1">
              <a:lnSpc>
                <a:spcPct val="90000"/>
              </a:lnSpc>
              <a:buClr>
                <a:schemeClr val="tx1"/>
              </a:buClr>
              <a:buSzPct val="80000"/>
              <a:buFont typeface="Wingdings" pitchFamily="2" charset="2"/>
              <a:buChar char="Ø"/>
            </a:pPr>
            <a:r>
              <a:rPr lang="en-US" altLang="en-US" sz="3200" b="1" smtClean="0">
                <a:latin typeface="Arial" charset="0"/>
                <a:cs typeface="Arial" charset="0"/>
              </a:rPr>
              <a:t>Preservation</a:t>
            </a:r>
            <a:r>
              <a:rPr lang="en-US" altLang="en-US" sz="3200" smtClean="0">
                <a:latin typeface="Arial" charset="0"/>
                <a:cs typeface="Arial" charset="0"/>
              </a:rPr>
              <a:t> – the principle of providence by which God maintains the </a:t>
            </a:r>
            <a:r>
              <a:rPr lang="en-US" altLang="en-US" sz="3200" b="1" i="1" smtClean="0">
                <a:latin typeface="Arial" charset="0"/>
                <a:cs typeface="Arial" charset="0"/>
              </a:rPr>
              <a:t>existence</a:t>
            </a:r>
            <a:r>
              <a:rPr lang="en-US" altLang="en-US" sz="3200" smtClean="0">
                <a:latin typeface="Arial" charset="0"/>
                <a:cs typeface="Arial" charset="0"/>
              </a:rPr>
              <a:t> or </a:t>
            </a:r>
            <a:r>
              <a:rPr lang="en-US" altLang="en-US" sz="3200" b="1" i="1" smtClean="0">
                <a:latin typeface="Arial" charset="0"/>
                <a:cs typeface="Arial" charset="0"/>
              </a:rPr>
              <a:t>being</a:t>
            </a:r>
            <a:r>
              <a:rPr lang="en-US" altLang="en-US" sz="3200" i="1" smtClean="0">
                <a:latin typeface="Arial" charset="0"/>
                <a:cs typeface="Arial" charset="0"/>
              </a:rPr>
              <a:t> </a:t>
            </a:r>
            <a:r>
              <a:rPr lang="en-US" altLang="en-US" sz="3200" smtClean="0">
                <a:latin typeface="Arial" charset="0"/>
                <a:cs typeface="Arial" charset="0"/>
              </a:rPr>
              <a:t>of all of His Creation.  </a:t>
            </a:r>
            <a:r>
              <a:rPr lang="en-US" altLang="en-US" sz="2800" i="1" smtClean="0">
                <a:latin typeface="Arial" charset="0"/>
                <a:cs typeface="Arial" charset="0"/>
              </a:rPr>
              <a:t>(i.e., the Principle of Conservation of Matter and Energy)</a:t>
            </a:r>
          </a:p>
          <a:p>
            <a:pPr marL="403225" lvl="1">
              <a:lnSpc>
                <a:spcPct val="90000"/>
              </a:lnSpc>
              <a:buClr>
                <a:schemeClr val="tx1"/>
              </a:buClr>
              <a:buSzPct val="80000"/>
              <a:buFont typeface="Wingdings" pitchFamily="2" charset="2"/>
              <a:buChar char="Ø"/>
            </a:pPr>
            <a:endParaRPr lang="en-US" altLang="en-US" sz="1400" smtClean="0">
              <a:latin typeface="Arial" charset="0"/>
              <a:cs typeface="Arial" charset="0"/>
            </a:endParaRPr>
          </a:p>
          <a:p>
            <a:pPr marL="403225" lvl="1">
              <a:lnSpc>
                <a:spcPct val="90000"/>
              </a:lnSpc>
              <a:buClr>
                <a:schemeClr val="tx1"/>
              </a:buClr>
              <a:buSzPct val="80000"/>
              <a:buFont typeface="Wingdings" pitchFamily="2" charset="2"/>
              <a:buChar char="Ø"/>
            </a:pPr>
            <a:r>
              <a:rPr lang="en-US" altLang="en-US" sz="3200" b="1" smtClean="0">
                <a:latin typeface="Arial" charset="0"/>
                <a:cs typeface="Arial" charset="0"/>
              </a:rPr>
              <a:t>Concurrence, or Cooperation </a:t>
            </a:r>
            <a:r>
              <a:rPr lang="en-US" altLang="en-US" sz="3200" smtClean="0">
                <a:latin typeface="Arial" charset="0"/>
                <a:cs typeface="Arial" charset="0"/>
              </a:rPr>
              <a:t>– the principle of Providence by which God maintains the </a:t>
            </a:r>
            <a:r>
              <a:rPr lang="en-US" altLang="en-US" sz="3200" b="1" i="1" smtClean="0">
                <a:latin typeface="Arial" charset="0"/>
                <a:cs typeface="Arial" charset="0"/>
              </a:rPr>
              <a:t>necessary actions </a:t>
            </a:r>
            <a:r>
              <a:rPr lang="en-US" altLang="en-US" sz="3200" smtClean="0">
                <a:latin typeface="Arial" charset="0"/>
                <a:cs typeface="Arial" charset="0"/>
              </a:rPr>
              <a:t>of His Creation. </a:t>
            </a:r>
            <a:r>
              <a:rPr lang="en-US" altLang="en-US" sz="2800" i="1" smtClean="0">
                <a:latin typeface="Arial" charset="0"/>
                <a:cs typeface="Arial" charset="0"/>
              </a:rPr>
              <a:t>(i.e., the Principle of Cause and Effect)</a:t>
            </a:r>
            <a:endParaRPr lang="en-US" altLang="en-US" sz="3200" i="1" smtClean="0">
              <a:latin typeface="Arial" charset="0"/>
              <a:cs typeface="Arial" charset="0"/>
            </a:endParaRPr>
          </a:p>
          <a:p>
            <a:pPr marL="403225" lvl="1">
              <a:lnSpc>
                <a:spcPct val="90000"/>
              </a:lnSpc>
              <a:buClr>
                <a:schemeClr val="tx1"/>
              </a:buClr>
              <a:buSzPct val="80000"/>
              <a:buFont typeface="Wingdings" pitchFamily="2" charset="2"/>
              <a:buChar char="Ø"/>
            </a:pPr>
            <a:endParaRPr lang="en-US" altLang="en-US" sz="1400" smtClean="0">
              <a:latin typeface="Arial" charset="0"/>
              <a:cs typeface="Arial" charset="0"/>
            </a:endParaRPr>
          </a:p>
          <a:p>
            <a:pPr marL="403225" lvl="1">
              <a:lnSpc>
                <a:spcPct val="90000"/>
              </a:lnSpc>
              <a:buClr>
                <a:schemeClr val="tx1"/>
              </a:buClr>
              <a:buSzPct val="80000"/>
              <a:buFont typeface="Wingdings" pitchFamily="2" charset="2"/>
              <a:buChar char="Ø"/>
            </a:pPr>
            <a:r>
              <a:rPr lang="en-US" altLang="en-US" sz="3200" b="1" smtClean="0">
                <a:latin typeface="Arial" charset="0"/>
                <a:cs typeface="Arial" charset="0"/>
              </a:rPr>
              <a:t>Government </a:t>
            </a:r>
            <a:r>
              <a:rPr lang="en-US" altLang="en-US" sz="3200" smtClean="0">
                <a:latin typeface="Arial" charset="0"/>
                <a:cs typeface="Arial" charset="0"/>
              </a:rPr>
              <a:t>– the principle of Providence by which God directs all of Creation to the </a:t>
            </a:r>
            <a:r>
              <a:rPr lang="en-US" altLang="en-US" sz="3200" b="1" i="1" smtClean="0">
                <a:latin typeface="Arial" charset="0"/>
                <a:cs typeface="Arial" charset="0"/>
              </a:rPr>
              <a:t>ultimate fulfillment of his perfect will</a:t>
            </a:r>
            <a:r>
              <a:rPr lang="en-US" altLang="en-US" sz="3200" smtClean="0">
                <a:latin typeface="Arial" charset="0"/>
                <a:cs typeface="Arial" charset="0"/>
              </a:rPr>
              <a:t>.</a:t>
            </a:r>
          </a:p>
        </p:txBody>
      </p:sp>
      <p:sp>
        <p:nvSpPr>
          <p:cNvPr id="12290" name="Rectangle 2"/>
          <p:cNvSpPr>
            <a:spLocks noGrp="1" noChangeArrowheads="1"/>
          </p:cNvSpPr>
          <p:nvPr>
            <p:ph type="title"/>
          </p:nvPr>
        </p:nvSpPr>
        <p:spPr>
          <a:xfrm>
            <a:off x="15240" y="0"/>
            <a:ext cx="8534400" cy="585788"/>
          </a:xfrm>
        </p:spPr>
        <p:txBody>
          <a:bodyPr/>
          <a:lstStyle/>
          <a:p>
            <a:pPr fontAlgn="auto">
              <a:spcAft>
                <a:spcPts val="0"/>
              </a:spcAft>
              <a:defRPr/>
            </a:pPr>
            <a:r>
              <a:rPr lang="en-US" altLang="en-US" sz="3200" dirty="0" smtClean="0">
                <a:solidFill>
                  <a:schemeClr val="tx1">
                    <a:lumMod val="95000"/>
                    <a:lumOff val="5000"/>
                  </a:schemeClr>
                </a:solidFill>
                <a:effectLst/>
                <a:latin typeface="Arial" panose="020B0604020202020204" pitchFamily="34" charset="0"/>
                <a:cs typeface="Arial" panose="020B0604020202020204" pitchFamily="34" charset="0"/>
              </a:rPr>
              <a:t>    Three Aspects of the Providence of God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1000"/>
                                        <p:tgtEl>
                                          <p:spTgt spid="9219">
                                            <p:txEl>
                                              <p:pRg st="0" end="0"/>
                                            </p:txEl>
                                          </p:spTgt>
                                        </p:tgtEl>
                                      </p:cBhvr>
                                    </p:animEffect>
                                    <p:anim calcmode="lin" valueType="num">
                                      <p:cBhvr>
                                        <p:cTn id="8" dur="1000" fill="hold"/>
                                        <p:tgtEl>
                                          <p:spTgt spid="92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2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9219">
                                            <p:txEl>
                                              <p:pRg st="2" end="2"/>
                                            </p:txEl>
                                          </p:spTgt>
                                        </p:tgtEl>
                                        <p:attrNameLst>
                                          <p:attrName>style.visibility</p:attrName>
                                        </p:attrNameLst>
                                      </p:cBhvr>
                                      <p:to>
                                        <p:strVal val="visible"/>
                                      </p:to>
                                    </p:set>
                                    <p:animEffect transition="in" filter="fade">
                                      <p:cBhvr>
                                        <p:cTn id="14" dur="1000"/>
                                        <p:tgtEl>
                                          <p:spTgt spid="9219">
                                            <p:txEl>
                                              <p:pRg st="2" end="2"/>
                                            </p:txEl>
                                          </p:spTgt>
                                        </p:tgtEl>
                                      </p:cBhvr>
                                    </p:animEffect>
                                    <p:anim calcmode="lin" valueType="num">
                                      <p:cBhvr>
                                        <p:cTn id="15" dur="1000" fill="hold"/>
                                        <p:tgtEl>
                                          <p:spTgt spid="921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92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9219">
                                            <p:txEl>
                                              <p:pRg st="4" end="4"/>
                                            </p:txEl>
                                          </p:spTgt>
                                        </p:tgtEl>
                                        <p:attrNameLst>
                                          <p:attrName>style.visibility</p:attrName>
                                        </p:attrNameLst>
                                      </p:cBhvr>
                                      <p:to>
                                        <p:strVal val="visible"/>
                                      </p:to>
                                    </p:set>
                                    <p:animEffect transition="in" filter="fade">
                                      <p:cBhvr>
                                        <p:cTn id="21" dur="1000"/>
                                        <p:tgtEl>
                                          <p:spTgt spid="9219">
                                            <p:txEl>
                                              <p:pRg st="4" end="4"/>
                                            </p:txEl>
                                          </p:spTgt>
                                        </p:tgtEl>
                                      </p:cBhvr>
                                    </p:animEffect>
                                    <p:anim calcmode="lin" valueType="num">
                                      <p:cBhvr>
                                        <p:cTn id="22" dur="1000" fill="hold"/>
                                        <p:tgtEl>
                                          <p:spTgt spid="9219">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921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76200" y="609600"/>
            <a:ext cx="8915400" cy="6400800"/>
          </a:xfrm>
        </p:spPr>
        <p:txBody>
          <a:bodyPr/>
          <a:lstStyle/>
          <a:p>
            <a:pPr marL="403225" lvl="1">
              <a:lnSpc>
                <a:spcPct val="90000"/>
              </a:lnSpc>
              <a:buClr>
                <a:schemeClr val="tx1"/>
              </a:buClr>
              <a:buSzPct val="80000"/>
              <a:buFont typeface="Wingdings" pitchFamily="2" charset="2"/>
              <a:buChar char="Ø"/>
            </a:pPr>
            <a:r>
              <a:rPr lang="en-US" altLang="en-US" sz="2400" smtClean="0">
                <a:latin typeface="Arial" charset="0"/>
                <a:cs typeface="Arial" charset="0"/>
              </a:rPr>
              <a:t>He causes his sun to rise on the evil and the good, and sends rain on the righteous and the unrighteous.    Matthew 5:45b</a:t>
            </a:r>
          </a:p>
          <a:p>
            <a:pPr marL="403225" lvl="1">
              <a:lnSpc>
                <a:spcPct val="90000"/>
              </a:lnSpc>
              <a:buClr>
                <a:schemeClr val="tx1"/>
              </a:buClr>
              <a:buSzPct val="80000"/>
              <a:buFont typeface="Wingdings" pitchFamily="2" charset="2"/>
              <a:buChar char="Ø"/>
            </a:pPr>
            <a:r>
              <a:rPr lang="en-US" altLang="en-US" sz="2400" smtClean="0">
                <a:latin typeface="Arial" charset="0"/>
                <a:cs typeface="Arial" charset="0"/>
              </a:rPr>
              <a:t>He rules forever by his power, his eyes watch the nations—let not the rebellious rise up against him.  	Psalm 66:7</a:t>
            </a:r>
          </a:p>
          <a:p>
            <a:pPr marL="403225" lvl="1">
              <a:lnSpc>
                <a:spcPct val="90000"/>
              </a:lnSpc>
              <a:buClr>
                <a:schemeClr val="tx1"/>
              </a:buClr>
              <a:buSzPct val="80000"/>
              <a:buFont typeface="Wingdings" pitchFamily="2" charset="2"/>
              <a:buChar char="Ø"/>
            </a:pPr>
            <a:r>
              <a:rPr lang="en-US" altLang="en-US" sz="2400" smtClean="0">
                <a:latin typeface="Arial" charset="0"/>
                <a:cs typeface="Arial" charset="0"/>
              </a:rPr>
              <a:t>But when God, who set me apart from my mother’s womb and called me by his grace, was pleased </a:t>
            </a:r>
            <a:r>
              <a:rPr lang="en-US" altLang="en-US" sz="2400" baseline="30000" smtClean="0">
                <a:latin typeface="Arial" charset="0"/>
                <a:cs typeface="Arial" charset="0"/>
              </a:rPr>
              <a:t>16 </a:t>
            </a:r>
            <a:r>
              <a:rPr lang="en-US" altLang="en-US" sz="2400" smtClean="0">
                <a:latin typeface="Arial" charset="0"/>
                <a:cs typeface="Arial" charset="0"/>
              </a:rPr>
              <a:t>to reveal his Son in me so that I might preach him among the Gentiles… 							Galatians 1:15-16</a:t>
            </a:r>
          </a:p>
          <a:p>
            <a:pPr marL="403225" lvl="1">
              <a:lnSpc>
                <a:spcPct val="90000"/>
              </a:lnSpc>
              <a:buClr>
                <a:schemeClr val="tx1"/>
              </a:buClr>
              <a:buSzPct val="80000"/>
              <a:buFont typeface="Wingdings" pitchFamily="2" charset="2"/>
              <a:buChar char="Ø"/>
            </a:pPr>
            <a:r>
              <a:rPr lang="en-US" altLang="en-US" sz="2400" smtClean="0">
                <a:latin typeface="Arial" charset="0"/>
                <a:cs typeface="Arial" charset="0"/>
              </a:rPr>
              <a:t>He has brought down rulers from their thrones but has lifted up the humble.  </a:t>
            </a:r>
            <a:r>
              <a:rPr lang="en-US" altLang="en-US" sz="2400" baseline="30000" smtClean="0">
                <a:latin typeface="Arial" charset="0"/>
                <a:cs typeface="Arial" charset="0"/>
              </a:rPr>
              <a:t>53 </a:t>
            </a:r>
            <a:r>
              <a:rPr lang="en-US" altLang="en-US" sz="2400" smtClean="0">
                <a:latin typeface="Arial" charset="0"/>
                <a:cs typeface="Arial" charset="0"/>
              </a:rPr>
              <a:t>He has filled the hungry with good things but has sent the rich away empty.  </a:t>
            </a:r>
            <a:r>
              <a:rPr lang="en-US" altLang="en-US" sz="2400" baseline="30000" smtClean="0">
                <a:latin typeface="Arial" charset="0"/>
                <a:cs typeface="Arial" charset="0"/>
              </a:rPr>
              <a:t>54 </a:t>
            </a:r>
            <a:r>
              <a:rPr lang="en-US" altLang="en-US" sz="2400" smtClean="0">
                <a:latin typeface="Arial" charset="0"/>
                <a:cs typeface="Arial" charset="0"/>
              </a:rPr>
              <a:t>He has helped his servant Israel, remembering to be merciful </a:t>
            </a:r>
            <a:r>
              <a:rPr lang="en-US" altLang="en-US" sz="2400" baseline="30000" smtClean="0">
                <a:latin typeface="Arial" charset="0"/>
                <a:cs typeface="Arial" charset="0"/>
              </a:rPr>
              <a:t>55 </a:t>
            </a:r>
            <a:r>
              <a:rPr lang="en-US" altLang="en-US" sz="2400" smtClean="0">
                <a:latin typeface="Arial" charset="0"/>
                <a:cs typeface="Arial" charset="0"/>
              </a:rPr>
              <a:t>to Abraham and his descendants forever, just as he promised our ancestors.” 							Luke 1:52-55</a:t>
            </a:r>
          </a:p>
          <a:p>
            <a:pPr marL="403225" lvl="1">
              <a:lnSpc>
                <a:spcPct val="90000"/>
              </a:lnSpc>
              <a:buClr>
                <a:schemeClr val="tx1"/>
              </a:buClr>
              <a:buSzPct val="80000"/>
              <a:buFont typeface="Wingdings" pitchFamily="2" charset="2"/>
              <a:buChar char="Ø"/>
            </a:pPr>
            <a:r>
              <a:rPr lang="en-US" altLang="en-US" sz="2400" smtClean="0">
                <a:latin typeface="Arial" charset="0"/>
                <a:cs typeface="Arial" charset="0"/>
              </a:rPr>
              <a:t>In peace I will lie down and sleep, for you alone, Lord, make 	me dwell in safety. 				Psalm 4:8</a:t>
            </a:r>
          </a:p>
          <a:p>
            <a:pPr marL="403225" lvl="1">
              <a:lnSpc>
                <a:spcPct val="90000"/>
              </a:lnSpc>
              <a:buClr>
                <a:schemeClr val="tx1"/>
              </a:buClr>
              <a:buSzPct val="80000"/>
              <a:buFont typeface="Wingdings" pitchFamily="2" charset="2"/>
              <a:buChar char="Ø"/>
            </a:pPr>
            <a:endParaRPr lang="en-US" altLang="en-US" sz="2400" smtClean="0">
              <a:latin typeface="Arial" charset="0"/>
              <a:cs typeface="Arial" charset="0"/>
            </a:endParaRPr>
          </a:p>
          <a:p>
            <a:pPr marL="403225" lvl="1">
              <a:lnSpc>
                <a:spcPct val="90000"/>
              </a:lnSpc>
              <a:buClr>
                <a:schemeClr val="tx1"/>
              </a:buClr>
              <a:buSzPct val="80000"/>
              <a:buFont typeface="Wingdings" pitchFamily="2" charset="2"/>
              <a:buChar char="Ø"/>
            </a:pPr>
            <a:endParaRPr lang="en-US" altLang="en-US" sz="2400" smtClean="0">
              <a:latin typeface="Arial" charset="0"/>
              <a:cs typeface="Arial" charset="0"/>
            </a:endParaRPr>
          </a:p>
          <a:p>
            <a:pPr marL="403225" lvl="1">
              <a:lnSpc>
                <a:spcPct val="90000"/>
              </a:lnSpc>
              <a:buClr>
                <a:schemeClr val="tx1"/>
              </a:buClr>
              <a:buSzPct val="80000"/>
              <a:buFont typeface="Wingdings" pitchFamily="2" charset="2"/>
              <a:buChar char="Ø"/>
            </a:pPr>
            <a:endParaRPr lang="en-US" altLang="en-US" sz="2400" smtClean="0">
              <a:latin typeface="Arial" charset="0"/>
              <a:cs typeface="Arial" charset="0"/>
            </a:endParaRPr>
          </a:p>
          <a:p>
            <a:pPr marL="403225" lvl="1">
              <a:lnSpc>
                <a:spcPct val="90000"/>
              </a:lnSpc>
              <a:buClr>
                <a:schemeClr val="tx1"/>
              </a:buClr>
              <a:buSzPct val="80000"/>
              <a:buFont typeface="Wingdings" pitchFamily="2" charset="2"/>
              <a:buChar char="Ø"/>
            </a:pPr>
            <a:endParaRPr lang="en-US" altLang="en-US" sz="2400" smtClean="0">
              <a:latin typeface="Arial" charset="0"/>
              <a:cs typeface="Arial" charset="0"/>
            </a:endParaRPr>
          </a:p>
        </p:txBody>
      </p:sp>
      <p:sp>
        <p:nvSpPr>
          <p:cNvPr id="12290" name="Rectangle 2"/>
          <p:cNvSpPr>
            <a:spLocks noGrp="1" noChangeArrowheads="1"/>
          </p:cNvSpPr>
          <p:nvPr>
            <p:ph type="title"/>
          </p:nvPr>
        </p:nvSpPr>
        <p:spPr>
          <a:xfrm>
            <a:off x="152400" y="0"/>
            <a:ext cx="8839200" cy="585788"/>
          </a:xfrm>
        </p:spPr>
        <p:txBody>
          <a:bodyPr>
            <a:normAutofit fontScale="90000"/>
          </a:bodyPr>
          <a:lstStyle/>
          <a:p>
            <a:pPr fontAlgn="auto">
              <a:spcAft>
                <a:spcPts val="0"/>
              </a:spcAft>
              <a:defRPr/>
            </a:pPr>
            <a:r>
              <a:rPr lang="en-US" altLang="en-US" sz="3200" dirty="0" smtClean="0">
                <a:solidFill>
                  <a:schemeClr val="tx1"/>
                </a:solidFill>
                <a:effectLst/>
                <a:latin typeface="Arial" panose="020B0604020202020204" pitchFamily="34" charset="0"/>
                <a:cs typeface="Arial" panose="020B0604020202020204" pitchFamily="34" charset="0"/>
              </a:rPr>
              <a:t>    Scriptural Support for the Providence of God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1000"/>
                                        <p:tgtEl>
                                          <p:spTgt spid="9219">
                                            <p:txEl>
                                              <p:pRg st="0" end="0"/>
                                            </p:txEl>
                                          </p:spTgt>
                                        </p:tgtEl>
                                      </p:cBhvr>
                                    </p:animEffect>
                                    <p:anim calcmode="lin" valueType="num">
                                      <p:cBhvr>
                                        <p:cTn id="8" dur="1000" fill="hold"/>
                                        <p:tgtEl>
                                          <p:spTgt spid="92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2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9219">
                                            <p:txEl>
                                              <p:pRg st="1" end="1"/>
                                            </p:txEl>
                                          </p:spTgt>
                                        </p:tgtEl>
                                        <p:attrNameLst>
                                          <p:attrName>style.visibility</p:attrName>
                                        </p:attrNameLst>
                                      </p:cBhvr>
                                      <p:to>
                                        <p:strVal val="visible"/>
                                      </p:to>
                                    </p:set>
                                    <p:animEffect transition="in" filter="fade">
                                      <p:cBhvr>
                                        <p:cTn id="14" dur="1000"/>
                                        <p:tgtEl>
                                          <p:spTgt spid="9219">
                                            <p:txEl>
                                              <p:pRg st="1" end="1"/>
                                            </p:txEl>
                                          </p:spTgt>
                                        </p:tgtEl>
                                      </p:cBhvr>
                                    </p:animEffect>
                                    <p:anim calcmode="lin" valueType="num">
                                      <p:cBhvr>
                                        <p:cTn id="15" dur="1000" fill="hold"/>
                                        <p:tgtEl>
                                          <p:spTgt spid="921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2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9219">
                                            <p:txEl>
                                              <p:pRg st="2" end="2"/>
                                            </p:txEl>
                                          </p:spTgt>
                                        </p:tgtEl>
                                        <p:attrNameLst>
                                          <p:attrName>style.visibility</p:attrName>
                                        </p:attrNameLst>
                                      </p:cBhvr>
                                      <p:to>
                                        <p:strVal val="visible"/>
                                      </p:to>
                                    </p:set>
                                    <p:animEffect transition="in" filter="fade">
                                      <p:cBhvr>
                                        <p:cTn id="21" dur="1000"/>
                                        <p:tgtEl>
                                          <p:spTgt spid="9219">
                                            <p:txEl>
                                              <p:pRg st="2" end="2"/>
                                            </p:txEl>
                                          </p:spTgt>
                                        </p:tgtEl>
                                      </p:cBhvr>
                                    </p:animEffect>
                                    <p:anim calcmode="lin" valueType="num">
                                      <p:cBhvr>
                                        <p:cTn id="22" dur="1000" fill="hold"/>
                                        <p:tgtEl>
                                          <p:spTgt spid="921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2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9219">
                                            <p:txEl>
                                              <p:pRg st="3" end="3"/>
                                            </p:txEl>
                                          </p:spTgt>
                                        </p:tgtEl>
                                        <p:attrNameLst>
                                          <p:attrName>style.visibility</p:attrName>
                                        </p:attrNameLst>
                                      </p:cBhvr>
                                      <p:to>
                                        <p:strVal val="visible"/>
                                      </p:to>
                                    </p:set>
                                    <p:animEffect transition="in" filter="fade">
                                      <p:cBhvr>
                                        <p:cTn id="28" dur="1000"/>
                                        <p:tgtEl>
                                          <p:spTgt spid="9219">
                                            <p:txEl>
                                              <p:pRg st="3" end="3"/>
                                            </p:txEl>
                                          </p:spTgt>
                                        </p:tgtEl>
                                      </p:cBhvr>
                                    </p:animEffect>
                                    <p:anim calcmode="lin" valueType="num">
                                      <p:cBhvr>
                                        <p:cTn id="29" dur="1000" fill="hold"/>
                                        <p:tgtEl>
                                          <p:spTgt spid="921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21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9219">
                                            <p:txEl>
                                              <p:pRg st="4" end="4"/>
                                            </p:txEl>
                                          </p:spTgt>
                                        </p:tgtEl>
                                        <p:attrNameLst>
                                          <p:attrName>style.visibility</p:attrName>
                                        </p:attrNameLst>
                                      </p:cBhvr>
                                      <p:to>
                                        <p:strVal val="visible"/>
                                      </p:to>
                                    </p:set>
                                    <p:animEffect transition="in" filter="fade">
                                      <p:cBhvr>
                                        <p:cTn id="35" dur="1000"/>
                                        <p:tgtEl>
                                          <p:spTgt spid="9219">
                                            <p:txEl>
                                              <p:pRg st="4" end="4"/>
                                            </p:txEl>
                                          </p:spTgt>
                                        </p:tgtEl>
                                      </p:cBhvr>
                                    </p:animEffect>
                                    <p:anim calcmode="lin" valueType="num">
                                      <p:cBhvr>
                                        <p:cTn id="36" dur="1000" fill="hold"/>
                                        <p:tgtEl>
                                          <p:spTgt spid="921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921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9700" y="76200"/>
            <a:ext cx="8686800" cy="6370638"/>
          </a:xfrm>
          <a:prstGeom prst="rect">
            <a:avLst/>
          </a:prstGeom>
        </p:spPr>
        <p:txBody>
          <a:bodyPr>
            <a:spAutoFit/>
          </a:bodyPr>
          <a:lstStyle/>
          <a:p>
            <a:pPr>
              <a:defRPr/>
            </a:pPr>
            <a:r>
              <a:rPr lang="en-US" sz="2800" b="1" dirty="0">
                <a:latin typeface="Arial" panose="020B0604020202020204" pitchFamily="34" charset="0"/>
                <a:cs typeface="Arial" panose="020B0604020202020204" pitchFamily="34" charset="0"/>
              </a:rPr>
              <a:t>Policies and Requirements</a:t>
            </a:r>
          </a:p>
          <a:p>
            <a:pPr marL="457200" indent="-457200">
              <a:buFont typeface="+mj-lt"/>
              <a:buAutoNum type="arabicPeriod"/>
              <a:defRPr/>
            </a:pPr>
            <a:r>
              <a:rPr lang="en-US" dirty="0">
                <a:latin typeface="Arial" panose="020B0604020202020204" pitchFamily="34" charset="0"/>
                <a:cs typeface="Arial" panose="020B0604020202020204" pitchFamily="34" charset="0"/>
              </a:rPr>
              <a:t>Classes are free, but all students seeking a certificate or degree must purchase books (paper, not electronic), which will be made available by the Institute.</a:t>
            </a:r>
          </a:p>
          <a:p>
            <a:pPr marL="457200" indent="-457200">
              <a:buFont typeface="+mj-lt"/>
              <a:buAutoNum type="arabicPeriod"/>
              <a:defRPr/>
            </a:pPr>
            <a:r>
              <a:rPr lang="en-US" dirty="0">
                <a:latin typeface="Arial" panose="020B0604020202020204" pitchFamily="34" charset="0"/>
                <a:cs typeface="Arial" panose="020B0604020202020204" pitchFamily="34" charset="0"/>
              </a:rPr>
              <a:t>Students in certificate or degree tracks may miss no more than one class per course, without arrangements made in advance with the teacher to make up missed work (at the discretion of the teacher).</a:t>
            </a:r>
          </a:p>
          <a:p>
            <a:pPr marL="457200" indent="-457200">
              <a:buFont typeface="+mj-lt"/>
              <a:buAutoNum type="arabicPeriod"/>
              <a:defRPr/>
            </a:pPr>
            <a:r>
              <a:rPr lang="en-US" dirty="0">
                <a:latin typeface="Arial" panose="020B0604020202020204" pitchFamily="34" charset="0"/>
                <a:cs typeface="Arial" panose="020B0604020202020204" pitchFamily="34" charset="0"/>
              </a:rPr>
              <a:t>Students in certificate or degree tracks will be required to take a pass/fail final exam in each course, based on study guidelines provided by the teacher.</a:t>
            </a:r>
          </a:p>
          <a:p>
            <a:pPr marL="457200" indent="-457200">
              <a:buFont typeface="+mj-lt"/>
              <a:buAutoNum type="arabicPeriod"/>
              <a:defRPr/>
            </a:pPr>
            <a:r>
              <a:rPr lang="en-US" dirty="0">
                <a:latin typeface="Arial" panose="020B0604020202020204" pitchFamily="34" charset="0"/>
                <a:cs typeface="Arial" panose="020B0604020202020204" pitchFamily="34" charset="0"/>
              </a:rPr>
              <a:t>Students in certificate or degree tracks must make a passing grade (based on "pass/fail") in each course in order to receive credit towards a certificate or degree.</a:t>
            </a:r>
          </a:p>
          <a:p>
            <a:pPr marL="457200" indent="-457200">
              <a:buFont typeface="+mj-lt"/>
              <a:buAutoNum type="arabicPeriod"/>
              <a:defRPr/>
            </a:pPr>
            <a:r>
              <a:rPr lang="en-US" dirty="0">
                <a:latin typeface="Arial" panose="020B0604020202020204" pitchFamily="34" charset="0"/>
                <a:cs typeface="Arial" panose="020B0604020202020204" pitchFamily="34" charset="0"/>
              </a:rPr>
              <a:t>Candidates for degrees (Master of Theology and Master of Theology &amp; Ministry) must be approved by the Institute Director before final admission into a degree program.</a:t>
            </a: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15875" y="533400"/>
            <a:ext cx="8915400" cy="6400800"/>
          </a:xfrm>
        </p:spPr>
        <p:txBody>
          <a:bodyPr>
            <a:normAutofit lnSpcReduction="10000"/>
          </a:bodyPr>
          <a:lstStyle/>
          <a:p>
            <a:pPr marL="403225" lvl="1" fontAlgn="auto">
              <a:lnSpc>
                <a:spcPct val="90000"/>
              </a:lnSpc>
              <a:spcBef>
                <a:spcPts val="324"/>
              </a:spcBef>
              <a:spcAft>
                <a:spcPts val="0"/>
              </a:spcAft>
              <a:buClr>
                <a:schemeClr val="tx1"/>
              </a:buClr>
              <a:buSzPct val="80000"/>
              <a:buFont typeface="Wingdings" pitchFamily="2" charset="2"/>
              <a:buChar char="Ø"/>
              <a:defRPr/>
            </a:pPr>
            <a:r>
              <a:rPr lang="en-US" sz="2400" dirty="0" smtClean="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Let the beloved of the Lord rest secure in him</a:t>
            </a:r>
            <a:r>
              <a:rPr lang="en-US" sz="2400" dirty="0" smtClean="0">
                <a:latin typeface="Arial" panose="020B0604020202020204" pitchFamily="34" charset="0"/>
                <a:cs typeface="Arial" panose="020B0604020202020204" pitchFamily="34" charset="0"/>
              </a:rPr>
              <a:t>, for </a:t>
            </a:r>
            <a:r>
              <a:rPr lang="en-US" sz="2400" dirty="0">
                <a:latin typeface="Arial" panose="020B0604020202020204" pitchFamily="34" charset="0"/>
                <a:cs typeface="Arial" panose="020B0604020202020204" pitchFamily="34" charset="0"/>
              </a:rPr>
              <a:t>he shields him all day </a:t>
            </a:r>
            <a:r>
              <a:rPr lang="en-US" sz="2400" dirty="0" smtClean="0">
                <a:latin typeface="Arial" panose="020B0604020202020204" pitchFamily="34" charset="0"/>
                <a:cs typeface="Arial" panose="020B0604020202020204" pitchFamily="34" charset="0"/>
              </a:rPr>
              <a:t>long…   			Deuteronomy 33:12</a:t>
            </a:r>
          </a:p>
          <a:p>
            <a:pPr marL="403225" lvl="1" fontAlgn="auto">
              <a:lnSpc>
                <a:spcPct val="90000"/>
              </a:lnSpc>
              <a:spcBef>
                <a:spcPts val="324"/>
              </a:spcBef>
              <a:spcAft>
                <a:spcPts val="0"/>
              </a:spcAft>
              <a:buClr>
                <a:schemeClr val="tx1"/>
              </a:buClr>
              <a:buSzPct val="80000"/>
              <a:buFont typeface="Wingdings" pitchFamily="2" charset="2"/>
              <a:buChar char="Ø"/>
              <a:defRPr/>
            </a:pPr>
            <a:r>
              <a:rPr lang="en-US" sz="2400" dirty="0" smtClean="0">
                <a:latin typeface="Arial" panose="020B0604020202020204" pitchFamily="34" charset="0"/>
                <a:cs typeface="Arial" panose="020B0604020202020204" pitchFamily="34" charset="0"/>
              </a:rPr>
              <a:t>He </a:t>
            </a:r>
            <a:r>
              <a:rPr lang="en-US" sz="2400" dirty="0">
                <a:latin typeface="Arial" panose="020B0604020202020204" pitchFamily="34" charset="0"/>
                <a:cs typeface="Arial" panose="020B0604020202020204" pitchFamily="34" charset="0"/>
              </a:rPr>
              <a:t>will guard the feet of his faithful servants</a:t>
            </a:r>
            <a:r>
              <a:rPr lang="en-US" sz="2400" dirty="0" smtClean="0">
                <a:latin typeface="Arial" panose="020B0604020202020204" pitchFamily="34" charset="0"/>
                <a:cs typeface="Arial" panose="020B0604020202020204" pitchFamily="34" charset="0"/>
              </a:rPr>
              <a:t>, but </a:t>
            </a:r>
            <a:r>
              <a:rPr lang="en-US" sz="2400" dirty="0">
                <a:latin typeface="Arial" panose="020B0604020202020204" pitchFamily="34" charset="0"/>
                <a:cs typeface="Arial" panose="020B0604020202020204" pitchFamily="34" charset="0"/>
              </a:rPr>
              <a:t>the wicked will be silenced in the place of darkness</a:t>
            </a:r>
            <a:r>
              <a:rPr lang="en-US" sz="2400" dirty="0" smtClean="0">
                <a:latin typeface="Arial" panose="020B0604020202020204" pitchFamily="34" charset="0"/>
                <a:cs typeface="Arial" panose="020B0604020202020204" pitchFamily="34" charset="0"/>
              </a:rPr>
              <a:t>.  	1 Samuel 2:9</a:t>
            </a:r>
          </a:p>
          <a:p>
            <a:pPr marL="403225" lvl="1" fontAlgn="auto">
              <a:lnSpc>
                <a:spcPct val="90000"/>
              </a:lnSpc>
              <a:spcBef>
                <a:spcPts val="324"/>
              </a:spcBef>
              <a:spcAft>
                <a:spcPts val="0"/>
              </a:spcAft>
              <a:buClr>
                <a:schemeClr val="tx1"/>
              </a:buClr>
              <a:buSzPct val="80000"/>
              <a:buFont typeface="Wingdings" pitchFamily="2" charset="2"/>
              <a:buChar char="Ø"/>
              <a:defRPr/>
            </a:pPr>
            <a:r>
              <a:rPr lang="en-US" sz="2400" dirty="0" smtClean="0">
                <a:latin typeface="Arial" panose="020B0604020202020204" pitchFamily="34" charset="0"/>
                <a:cs typeface="Arial" panose="020B0604020202020204" pitchFamily="34" charset="0"/>
              </a:rPr>
              <a:t>Then </a:t>
            </a:r>
            <a:r>
              <a:rPr lang="en-US" sz="2400" dirty="0">
                <a:latin typeface="Arial" panose="020B0604020202020204" pitchFamily="34" charset="0"/>
                <a:cs typeface="Arial" panose="020B0604020202020204" pitchFamily="34" charset="0"/>
              </a:rPr>
              <a:t>they cried out to the Lord in their trouble</a:t>
            </a:r>
            <a:r>
              <a:rPr lang="en-US" sz="2400" dirty="0" smtClean="0">
                <a:latin typeface="Arial" panose="020B0604020202020204" pitchFamily="34" charset="0"/>
                <a:cs typeface="Arial" panose="020B0604020202020204" pitchFamily="34" charset="0"/>
              </a:rPr>
              <a:t>, and </a:t>
            </a:r>
            <a:r>
              <a:rPr lang="en-US" sz="2400" dirty="0">
                <a:latin typeface="Arial" panose="020B0604020202020204" pitchFamily="34" charset="0"/>
                <a:cs typeface="Arial" panose="020B0604020202020204" pitchFamily="34" charset="0"/>
              </a:rPr>
              <a:t>he delivered them from their distress</a:t>
            </a:r>
            <a:r>
              <a:rPr lang="en-US" sz="2400" dirty="0" smtClean="0">
                <a:latin typeface="Arial" panose="020B0604020202020204" pitchFamily="34" charset="0"/>
                <a:cs typeface="Arial" panose="020B0604020202020204" pitchFamily="34" charset="0"/>
              </a:rPr>
              <a:t>.  </a:t>
            </a:r>
            <a:r>
              <a:rPr lang="en-US" sz="2400" baseline="30000" dirty="0" smtClean="0">
                <a:latin typeface="Arial" panose="020B0604020202020204" pitchFamily="34" charset="0"/>
                <a:cs typeface="Arial" panose="020B0604020202020204" pitchFamily="34" charset="0"/>
              </a:rPr>
              <a:t>7 </a:t>
            </a:r>
            <a:r>
              <a:rPr lang="en-US" sz="2400" dirty="0">
                <a:latin typeface="Arial" panose="020B0604020202020204" pitchFamily="34" charset="0"/>
                <a:cs typeface="Arial" panose="020B0604020202020204" pitchFamily="34" charset="0"/>
              </a:rPr>
              <a:t>He led them by a straight </a:t>
            </a:r>
            <a:r>
              <a:rPr lang="en-US" sz="2400" dirty="0" smtClean="0">
                <a:latin typeface="Arial" panose="020B0604020202020204" pitchFamily="34" charset="0"/>
                <a:cs typeface="Arial" panose="020B0604020202020204" pitchFamily="34" charset="0"/>
              </a:rPr>
              <a:t>way to </a:t>
            </a:r>
            <a:r>
              <a:rPr lang="en-US" sz="2400" dirty="0">
                <a:latin typeface="Arial" panose="020B0604020202020204" pitchFamily="34" charset="0"/>
                <a:cs typeface="Arial" panose="020B0604020202020204" pitchFamily="34" charset="0"/>
              </a:rPr>
              <a:t>a city where they could settle</a:t>
            </a:r>
            <a:r>
              <a:rPr lang="en-US" sz="2400" dirty="0" smtClean="0">
                <a:latin typeface="Arial" panose="020B0604020202020204" pitchFamily="34" charset="0"/>
                <a:cs typeface="Arial" panose="020B0604020202020204" pitchFamily="34" charset="0"/>
              </a:rPr>
              <a:t>.  </a:t>
            </a:r>
            <a:r>
              <a:rPr lang="en-US" sz="2400" baseline="30000" dirty="0" smtClean="0">
                <a:latin typeface="Arial" panose="020B0604020202020204" pitchFamily="34" charset="0"/>
                <a:cs typeface="Arial" panose="020B0604020202020204" pitchFamily="34" charset="0"/>
              </a:rPr>
              <a:t>8</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Let them give thanks to the Lord for his unfailing </a:t>
            </a:r>
            <a:r>
              <a:rPr lang="en-US" sz="2400" dirty="0" smtClean="0">
                <a:latin typeface="Arial" panose="020B0604020202020204" pitchFamily="34" charset="0"/>
                <a:cs typeface="Arial" panose="020B0604020202020204" pitchFamily="34" charset="0"/>
              </a:rPr>
              <a:t>love and </a:t>
            </a:r>
            <a:r>
              <a:rPr lang="en-US" sz="2400" dirty="0">
                <a:latin typeface="Arial" panose="020B0604020202020204" pitchFamily="34" charset="0"/>
                <a:cs typeface="Arial" panose="020B0604020202020204" pitchFamily="34" charset="0"/>
              </a:rPr>
              <a:t>his wonderful deeds for mankind</a:t>
            </a:r>
            <a:r>
              <a:rPr lang="en-US" sz="2400" dirty="0" smtClean="0">
                <a:latin typeface="Arial" panose="020B0604020202020204" pitchFamily="34" charset="0"/>
                <a:cs typeface="Arial" panose="020B0604020202020204" pitchFamily="34" charset="0"/>
              </a:rPr>
              <a:t>, </a:t>
            </a:r>
            <a:r>
              <a:rPr lang="en-US" sz="2400" baseline="30000" dirty="0" smtClean="0">
                <a:latin typeface="Arial" panose="020B0604020202020204" pitchFamily="34" charset="0"/>
                <a:cs typeface="Arial" panose="020B0604020202020204" pitchFamily="34" charset="0"/>
              </a:rPr>
              <a:t>9 </a:t>
            </a:r>
            <a:r>
              <a:rPr lang="en-US" sz="2400" dirty="0">
                <a:latin typeface="Arial" panose="020B0604020202020204" pitchFamily="34" charset="0"/>
                <a:cs typeface="Arial" panose="020B0604020202020204" pitchFamily="34" charset="0"/>
              </a:rPr>
              <a:t>for he satisfies the </a:t>
            </a:r>
            <a:r>
              <a:rPr lang="en-US" sz="2400" dirty="0" smtClean="0">
                <a:latin typeface="Arial" panose="020B0604020202020204" pitchFamily="34" charset="0"/>
                <a:cs typeface="Arial" panose="020B0604020202020204" pitchFamily="34" charset="0"/>
              </a:rPr>
              <a:t>thirsty and </a:t>
            </a:r>
            <a:r>
              <a:rPr lang="en-US" sz="2400" dirty="0">
                <a:latin typeface="Arial" panose="020B0604020202020204" pitchFamily="34" charset="0"/>
                <a:cs typeface="Arial" panose="020B0604020202020204" pitchFamily="34" charset="0"/>
              </a:rPr>
              <a:t>fills the hungry with good things</a:t>
            </a:r>
            <a:r>
              <a:rPr lang="en-US" sz="2400" dirty="0" smtClean="0">
                <a:latin typeface="Arial" panose="020B0604020202020204" pitchFamily="34" charset="0"/>
                <a:cs typeface="Arial" panose="020B0604020202020204" pitchFamily="34" charset="0"/>
              </a:rPr>
              <a:t>.  					Psalm 107:6-9</a:t>
            </a:r>
          </a:p>
          <a:p>
            <a:pPr marL="403225" lvl="1" fontAlgn="auto">
              <a:lnSpc>
                <a:spcPct val="90000"/>
              </a:lnSpc>
              <a:spcBef>
                <a:spcPts val="324"/>
              </a:spcBef>
              <a:spcAft>
                <a:spcPts val="0"/>
              </a:spcAft>
              <a:buClr>
                <a:schemeClr val="tx1"/>
              </a:buClr>
              <a:buSzPct val="80000"/>
              <a:buFont typeface="Wingdings" pitchFamily="2" charset="2"/>
              <a:buChar char="Ø"/>
              <a:defRPr/>
            </a:pPr>
            <a:r>
              <a:rPr lang="en-US" sz="2400" dirty="0" smtClean="0">
                <a:latin typeface="Arial" panose="020B0604020202020204" pitchFamily="34" charset="0"/>
                <a:cs typeface="Arial" panose="020B0604020202020204" pitchFamily="34" charset="0"/>
              </a:rPr>
              <a:t>Unless </a:t>
            </a:r>
            <a:r>
              <a:rPr lang="en-US" sz="2400" dirty="0">
                <a:latin typeface="Arial" panose="020B0604020202020204" pitchFamily="34" charset="0"/>
                <a:cs typeface="Arial" panose="020B0604020202020204" pitchFamily="34" charset="0"/>
              </a:rPr>
              <a:t>the Lord builds the house</a:t>
            </a:r>
            <a:r>
              <a:rPr lang="en-US" sz="2400" dirty="0" smtClean="0">
                <a:latin typeface="Arial" panose="020B0604020202020204" pitchFamily="34" charset="0"/>
                <a:cs typeface="Arial" panose="020B0604020202020204" pitchFamily="34" charset="0"/>
              </a:rPr>
              <a:t>, the </a:t>
            </a:r>
            <a:r>
              <a:rPr lang="en-US" sz="2400" dirty="0">
                <a:latin typeface="Arial" panose="020B0604020202020204" pitchFamily="34" charset="0"/>
                <a:cs typeface="Arial" panose="020B0604020202020204" pitchFamily="34" charset="0"/>
              </a:rPr>
              <a:t>builders labor in vain</a:t>
            </a:r>
            <a:r>
              <a:rPr lang="en-US" sz="2400" dirty="0" smtClean="0">
                <a:latin typeface="Arial" panose="020B0604020202020204" pitchFamily="34" charset="0"/>
                <a:cs typeface="Arial" panose="020B0604020202020204" pitchFamily="34" charset="0"/>
              </a:rPr>
              <a:t>.  Unless </a:t>
            </a:r>
            <a:r>
              <a:rPr lang="en-US" sz="2400" dirty="0">
                <a:latin typeface="Arial" panose="020B0604020202020204" pitchFamily="34" charset="0"/>
                <a:cs typeface="Arial" panose="020B0604020202020204" pitchFamily="34" charset="0"/>
              </a:rPr>
              <a:t>the Lord watches over the city</a:t>
            </a:r>
            <a:r>
              <a:rPr lang="en-US" sz="2400" dirty="0" smtClean="0">
                <a:latin typeface="Arial" panose="020B0604020202020204" pitchFamily="34" charset="0"/>
                <a:cs typeface="Arial" panose="020B0604020202020204" pitchFamily="34" charset="0"/>
              </a:rPr>
              <a:t>, the </a:t>
            </a:r>
            <a:r>
              <a:rPr lang="en-US" sz="2400" dirty="0">
                <a:latin typeface="Arial" panose="020B0604020202020204" pitchFamily="34" charset="0"/>
                <a:cs typeface="Arial" panose="020B0604020202020204" pitchFamily="34" charset="0"/>
              </a:rPr>
              <a:t>guards stand watch in vain</a:t>
            </a:r>
            <a:r>
              <a:rPr lang="en-US" sz="2400" dirty="0" smtClean="0">
                <a:latin typeface="Arial" panose="020B0604020202020204" pitchFamily="34" charset="0"/>
                <a:cs typeface="Arial" panose="020B0604020202020204" pitchFamily="34" charset="0"/>
              </a:rPr>
              <a:t>.  </a:t>
            </a:r>
            <a:r>
              <a:rPr lang="en-US" sz="2400" baseline="30000" dirty="0" smtClean="0">
                <a:latin typeface="Arial" panose="020B0604020202020204" pitchFamily="34" charset="0"/>
                <a:cs typeface="Arial" panose="020B0604020202020204" pitchFamily="34" charset="0"/>
              </a:rPr>
              <a:t>2 </a:t>
            </a:r>
            <a:r>
              <a:rPr lang="en-US" sz="2400" dirty="0">
                <a:latin typeface="Arial" panose="020B0604020202020204" pitchFamily="34" charset="0"/>
                <a:cs typeface="Arial" panose="020B0604020202020204" pitchFamily="34" charset="0"/>
              </a:rPr>
              <a:t>In vain you rise </a:t>
            </a:r>
            <a:r>
              <a:rPr lang="en-US" sz="2400" dirty="0" smtClean="0">
                <a:latin typeface="Arial" panose="020B0604020202020204" pitchFamily="34" charset="0"/>
                <a:cs typeface="Arial" panose="020B0604020202020204" pitchFamily="34" charset="0"/>
              </a:rPr>
              <a:t>early and </a:t>
            </a:r>
            <a:r>
              <a:rPr lang="en-US" sz="2400" dirty="0">
                <a:latin typeface="Arial" panose="020B0604020202020204" pitchFamily="34" charset="0"/>
                <a:cs typeface="Arial" panose="020B0604020202020204" pitchFamily="34" charset="0"/>
              </a:rPr>
              <a:t>stay up late</a:t>
            </a:r>
            <a:r>
              <a:rPr lang="en-US" sz="2400" dirty="0" smtClean="0">
                <a:latin typeface="Arial" panose="020B0604020202020204" pitchFamily="34" charset="0"/>
                <a:cs typeface="Arial" panose="020B0604020202020204" pitchFamily="34" charset="0"/>
              </a:rPr>
              <a:t>, toiling </a:t>
            </a:r>
            <a:r>
              <a:rPr lang="en-US" sz="2400" dirty="0">
                <a:latin typeface="Arial" panose="020B0604020202020204" pitchFamily="34" charset="0"/>
                <a:cs typeface="Arial" panose="020B0604020202020204" pitchFamily="34" charset="0"/>
              </a:rPr>
              <a:t>for food to eat</a:t>
            </a:r>
            <a:r>
              <a:rPr lang="en-US" sz="2400" dirty="0" smtClean="0">
                <a:latin typeface="Arial" panose="020B0604020202020204" pitchFamily="34" charset="0"/>
                <a:cs typeface="Arial" panose="020B0604020202020204" pitchFamily="34" charset="0"/>
              </a:rPr>
              <a:t>— for </a:t>
            </a:r>
            <a:r>
              <a:rPr lang="en-US" sz="2400" dirty="0">
                <a:latin typeface="Arial" panose="020B0604020202020204" pitchFamily="34" charset="0"/>
                <a:cs typeface="Arial" panose="020B0604020202020204" pitchFamily="34" charset="0"/>
              </a:rPr>
              <a:t>he grants sleep to those he loves</a:t>
            </a:r>
            <a:r>
              <a:rPr lang="en-US" sz="2400" dirty="0" smtClean="0">
                <a:latin typeface="Arial" panose="020B0604020202020204" pitchFamily="34" charset="0"/>
                <a:cs typeface="Arial" panose="020B0604020202020204" pitchFamily="34" charset="0"/>
              </a:rPr>
              <a:t>. </a:t>
            </a:r>
          </a:p>
          <a:p>
            <a:pPr marL="174625" lvl="1" indent="0" fontAlgn="auto">
              <a:lnSpc>
                <a:spcPct val="90000"/>
              </a:lnSpc>
              <a:spcBef>
                <a:spcPts val="324"/>
              </a:spcBef>
              <a:spcAft>
                <a:spcPts val="0"/>
              </a:spcAft>
              <a:buClr>
                <a:schemeClr val="tx1"/>
              </a:buClr>
              <a:buSzPct val="80000"/>
              <a:buFont typeface="Verdana"/>
              <a:buNone/>
              <a:defRPr/>
            </a:pP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						Psalm 127:1-2</a:t>
            </a:r>
          </a:p>
          <a:p>
            <a:pPr marL="400050" lvl="1" indent="-225425" fontAlgn="auto">
              <a:lnSpc>
                <a:spcPct val="90000"/>
              </a:lnSpc>
              <a:spcBef>
                <a:spcPts val="324"/>
              </a:spcBef>
              <a:spcAft>
                <a:spcPts val="0"/>
              </a:spcAft>
              <a:buClr>
                <a:schemeClr val="tx1"/>
              </a:buClr>
              <a:buSzPct val="80000"/>
              <a:buFont typeface="Wingdings" panose="05000000000000000000" pitchFamily="2" charset="2"/>
              <a:buChar char="Ø"/>
              <a:defRPr/>
            </a:pPr>
            <a:r>
              <a:rPr lang="en-US" sz="2400" dirty="0" smtClean="0">
                <a:latin typeface="Arial" panose="020B0604020202020204" pitchFamily="34" charset="0"/>
                <a:cs typeface="Arial" panose="020B0604020202020204" pitchFamily="34" charset="0"/>
              </a:rPr>
              <a:t>The </a:t>
            </a:r>
            <a:r>
              <a:rPr lang="en-US" sz="2400" dirty="0">
                <a:latin typeface="Arial" panose="020B0604020202020204" pitchFamily="34" charset="0"/>
                <a:cs typeface="Arial" panose="020B0604020202020204" pitchFamily="34" charset="0"/>
              </a:rPr>
              <a:t>Lord upholds all who </a:t>
            </a:r>
            <a:r>
              <a:rPr lang="en-US" sz="2400" dirty="0" smtClean="0">
                <a:latin typeface="Arial" panose="020B0604020202020204" pitchFamily="34" charset="0"/>
                <a:cs typeface="Arial" panose="020B0604020202020204" pitchFamily="34" charset="0"/>
              </a:rPr>
              <a:t>fall and </a:t>
            </a:r>
            <a:r>
              <a:rPr lang="en-US" sz="2400" dirty="0">
                <a:latin typeface="Arial" panose="020B0604020202020204" pitchFamily="34" charset="0"/>
                <a:cs typeface="Arial" panose="020B0604020202020204" pitchFamily="34" charset="0"/>
              </a:rPr>
              <a:t>lifts up all who are bowed down</a:t>
            </a:r>
            <a:r>
              <a:rPr lang="en-US" sz="2400" dirty="0" smtClean="0">
                <a:latin typeface="Arial" panose="020B0604020202020204" pitchFamily="34" charset="0"/>
                <a:cs typeface="Arial" panose="020B0604020202020204" pitchFamily="34" charset="0"/>
              </a:rPr>
              <a:t>.  </a:t>
            </a:r>
            <a:r>
              <a:rPr lang="en-US" sz="2400" baseline="30000" dirty="0" smtClean="0">
                <a:latin typeface="Arial" panose="020B0604020202020204" pitchFamily="34" charset="0"/>
                <a:cs typeface="Arial" panose="020B0604020202020204" pitchFamily="34" charset="0"/>
              </a:rPr>
              <a:t>15 </a:t>
            </a:r>
            <a:r>
              <a:rPr lang="en-US" sz="2400" dirty="0">
                <a:latin typeface="Arial" panose="020B0604020202020204" pitchFamily="34" charset="0"/>
                <a:cs typeface="Arial" panose="020B0604020202020204" pitchFamily="34" charset="0"/>
              </a:rPr>
              <a:t>The eyes of all look to you</a:t>
            </a:r>
            <a:r>
              <a:rPr lang="en-US" sz="2400" dirty="0" smtClean="0">
                <a:latin typeface="Arial" panose="020B0604020202020204" pitchFamily="34" charset="0"/>
                <a:cs typeface="Arial" panose="020B0604020202020204" pitchFamily="34" charset="0"/>
              </a:rPr>
              <a:t>, and </a:t>
            </a:r>
            <a:r>
              <a:rPr lang="en-US" sz="2400" dirty="0">
                <a:latin typeface="Arial" panose="020B0604020202020204" pitchFamily="34" charset="0"/>
                <a:cs typeface="Arial" panose="020B0604020202020204" pitchFamily="34" charset="0"/>
              </a:rPr>
              <a:t>you give them their food at the proper time</a:t>
            </a:r>
            <a:r>
              <a:rPr lang="en-US" sz="2400" dirty="0" smtClean="0">
                <a:latin typeface="Arial" panose="020B0604020202020204" pitchFamily="34" charset="0"/>
                <a:cs typeface="Arial" panose="020B0604020202020204" pitchFamily="34" charset="0"/>
              </a:rPr>
              <a:t>.  </a:t>
            </a:r>
            <a:r>
              <a:rPr lang="en-US" sz="2400" baseline="30000" dirty="0" smtClean="0">
                <a:latin typeface="Arial" panose="020B0604020202020204" pitchFamily="34" charset="0"/>
                <a:cs typeface="Arial" panose="020B0604020202020204" pitchFamily="34" charset="0"/>
              </a:rPr>
              <a:t>16 </a:t>
            </a:r>
            <a:r>
              <a:rPr lang="en-US" sz="2400" dirty="0">
                <a:latin typeface="Arial" panose="020B0604020202020204" pitchFamily="34" charset="0"/>
                <a:cs typeface="Arial" panose="020B0604020202020204" pitchFamily="34" charset="0"/>
              </a:rPr>
              <a:t>You open your </a:t>
            </a:r>
            <a:r>
              <a:rPr lang="en-US" sz="2400" dirty="0" smtClean="0">
                <a:latin typeface="Arial" panose="020B0604020202020204" pitchFamily="34" charset="0"/>
                <a:cs typeface="Arial" panose="020B0604020202020204" pitchFamily="34" charset="0"/>
              </a:rPr>
              <a:t>hand and </a:t>
            </a:r>
            <a:r>
              <a:rPr lang="en-US" sz="2400" dirty="0">
                <a:latin typeface="Arial" panose="020B0604020202020204" pitchFamily="34" charset="0"/>
                <a:cs typeface="Arial" panose="020B0604020202020204" pitchFamily="34" charset="0"/>
              </a:rPr>
              <a:t>satisfy </a:t>
            </a:r>
            <a:endParaRPr lang="en-US" sz="2400" dirty="0" smtClean="0">
              <a:latin typeface="Arial" panose="020B0604020202020204" pitchFamily="34" charset="0"/>
              <a:cs typeface="Arial" panose="020B0604020202020204" pitchFamily="34" charset="0"/>
            </a:endParaRPr>
          </a:p>
          <a:p>
            <a:pPr marL="174625" lvl="1" indent="0" fontAlgn="auto">
              <a:lnSpc>
                <a:spcPct val="90000"/>
              </a:lnSpc>
              <a:spcBef>
                <a:spcPts val="324"/>
              </a:spcBef>
              <a:spcAft>
                <a:spcPts val="0"/>
              </a:spcAft>
              <a:buClr>
                <a:schemeClr val="tx1"/>
              </a:buClr>
              <a:buSzPct val="80000"/>
              <a:buFont typeface="Verdana"/>
              <a:buNone/>
              <a:defRPr/>
            </a:pP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	the </a:t>
            </a:r>
            <a:r>
              <a:rPr lang="en-US" sz="2400" dirty="0">
                <a:latin typeface="Arial" panose="020B0604020202020204" pitchFamily="34" charset="0"/>
                <a:cs typeface="Arial" panose="020B0604020202020204" pitchFamily="34" charset="0"/>
              </a:rPr>
              <a:t>desires of every living thing</a:t>
            </a:r>
            <a:r>
              <a:rPr lang="en-US" sz="2400" dirty="0" smtClean="0">
                <a:latin typeface="Arial" panose="020B0604020202020204" pitchFamily="34" charset="0"/>
                <a:cs typeface="Arial" panose="020B0604020202020204" pitchFamily="34" charset="0"/>
              </a:rPr>
              <a:t>.   Psalm </a:t>
            </a:r>
            <a:r>
              <a:rPr lang="en-US" sz="2400" dirty="0">
                <a:latin typeface="Arial" panose="020B0604020202020204" pitchFamily="34" charset="0"/>
                <a:cs typeface="Arial" panose="020B0604020202020204" pitchFamily="34" charset="0"/>
              </a:rPr>
              <a:t>145:14-16</a:t>
            </a:r>
          </a:p>
          <a:p>
            <a:pPr marL="517525" lvl="1" indent="-342900" fontAlgn="auto">
              <a:lnSpc>
                <a:spcPct val="90000"/>
              </a:lnSpc>
              <a:spcBef>
                <a:spcPts val="324"/>
              </a:spcBef>
              <a:spcAft>
                <a:spcPts val="0"/>
              </a:spcAft>
              <a:buClr>
                <a:schemeClr val="tx1"/>
              </a:buClr>
              <a:buSzPct val="80000"/>
              <a:buFont typeface="Verdana"/>
              <a:buChar char="◦"/>
              <a:defRPr/>
            </a:pPr>
            <a:endParaRPr lang="en-US" sz="2200" dirty="0">
              <a:latin typeface="Arial" panose="020B0604020202020204" pitchFamily="34" charset="0"/>
              <a:cs typeface="Arial" panose="020B0604020202020204" pitchFamily="34" charset="0"/>
            </a:endParaRPr>
          </a:p>
          <a:p>
            <a:pPr marL="403225" lvl="1" fontAlgn="auto">
              <a:lnSpc>
                <a:spcPct val="90000"/>
              </a:lnSpc>
              <a:spcBef>
                <a:spcPts val="324"/>
              </a:spcBef>
              <a:spcAft>
                <a:spcPts val="0"/>
              </a:spcAft>
              <a:buClr>
                <a:schemeClr val="tx1"/>
              </a:buClr>
              <a:buSzPct val="80000"/>
              <a:buFont typeface="Wingdings" pitchFamily="2" charset="2"/>
              <a:buChar char="Ø"/>
              <a:defRPr/>
            </a:pPr>
            <a:endParaRPr lang="en-US" sz="2400" dirty="0">
              <a:latin typeface="Arial" panose="020B0604020202020204" pitchFamily="34" charset="0"/>
              <a:cs typeface="Arial" panose="020B0604020202020204" pitchFamily="34" charset="0"/>
            </a:endParaRPr>
          </a:p>
          <a:p>
            <a:pPr marL="403225" lvl="1" fontAlgn="auto">
              <a:lnSpc>
                <a:spcPct val="90000"/>
              </a:lnSpc>
              <a:spcBef>
                <a:spcPts val="324"/>
              </a:spcBef>
              <a:spcAft>
                <a:spcPts val="0"/>
              </a:spcAft>
              <a:buClr>
                <a:schemeClr val="tx1"/>
              </a:buClr>
              <a:buSzPct val="80000"/>
              <a:buFont typeface="Wingdings" pitchFamily="2" charset="2"/>
              <a:buChar char="Ø"/>
              <a:defRPr/>
            </a:pPr>
            <a:endParaRPr lang="en-US" sz="2400" dirty="0">
              <a:latin typeface="Arial" panose="020B0604020202020204" pitchFamily="34" charset="0"/>
              <a:cs typeface="Arial" panose="020B0604020202020204" pitchFamily="34" charset="0"/>
            </a:endParaRPr>
          </a:p>
          <a:p>
            <a:pPr marL="403225" lvl="1" fontAlgn="auto">
              <a:lnSpc>
                <a:spcPct val="90000"/>
              </a:lnSpc>
              <a:spcBef>
                <a:spcPts val="324"/>
              </a:spcBef>
              <a:spcAft>
                <a:spcPts val="0"/>
              </a:spcAft>
              <a:buClr>
                <a:schemeClr val="tx1"/>
              </a:buClr>
              <a:buSzPct val="80000"/>
              <a:buFont typeface="Wingdings" pitchFamily="2" charset="2"/>
              <a:buChar char="Ø"/>
              <a:defRPr/>
            </a:pPr>
            <a:endParaRPr lang="en-US" sz="2400" dirty="0">
              <a:latin typeface="Arial" panose="020B0604020202020204" pitchFamily="34" charset="0"/>
              <a:cs typeface="Arial" panose="020B0604020202020204" pitchFamily="34" charset="0"/>
            </a:endParaRPr>
          </a:p>
          <a:p>
            <a:pPr marL="403225" lvl="1" fontAlgn="auto">
              <a:lnSpc>
                <a:spcPct val="90000"/>
              </a:lnSpc>
              <a:spcBef>
                <a:spcPts val="324"/>
              </a:spcBef>
              <a:spcAft>
                <a:spcPts val="0"/>
              </a:spcAft>
              <a:buClr>
                <a:schemeClr val="tx1"/>
              </a:buClr>
              <a:buSzPct val="80000"/>
              <a:buFont typeface="Wingdings" pitchFamily="2" charset="2"/>
              <a:buChar char="Ø"/>
              <a:defRPr/>
            </a:pPr>
            <a:endParaRPr lang="en-US" sz="2400" dirty="0">
              <a:latin typeface="Arial" panose="020B0604020202020204" pitchFamily="34" charset="0"/>
              <a:cs typeface="Arial" panose="020B0604020202020204" pitchFamily="34" charset="0"/>
            </a:endParaRPr>
          </a:p>
          <a:p>
            <a:pPr marL="403225" lvl="1" fontAlgn="auto">
              <a:lnSpc>
                <a:spcPct val="90000"/>
              </a:lnSpc>
              <a:spcBef>
                <a:spcPts val="324"/>
              </a:spcBef>
              <a:spcAft>
                <a:spcPts val="0"/>
              </a:spcAft>
              <a:buClr>
                <a:schemeClr val="tx1"/>
              </a:buClr>
              <a:buSzPct val="80000"/>
              <a:buFont typeface="Wingdings" pitchFamily="2" charset="2"/>
              <a:buChar char="Ø"/>
              <a:defRPr/>
            </a:pPr>
            <a:endParaRPr lang="en-US" sz="2400" dirty="0">
              <a:latin typeface="Arial" panose="020B0604020202020204" pitchFamily="34" charset="0"/>
              <a:cs typeface="Arial" panose="020B0604020202020204" pitchFamily="34" charset="0"/>
            </a:endParaRPr>
          </a:p>
          <a:p>
            <a:pPr marL="403225" lvl="1" fontAlgn="auto">
              <a:lnSpc>
                <a:spcPct val="90000"/>
              </a:lnSpc>
              <a:spcBef>
                <a:spcPts val="324"/>
              </a:spcBef>
              <a:spcAft>
                <a:spcPts val="0"/>
              </a:spcAft>
              <a:buClr>
                <a:schemeClr val="tx1"/>
              </a:buClr>
              <a:buSzPct val="80000"/>
              <a:buFont typeface="Wingdings" pitchFamily="2" charset="2"/>
              <a:buChar char="Ø"/>
              <a:defRPr/>
            </a:pPr>
            <a:endParaRPr lang="en-US" sz="2400" dirty="0">
              <a:latin typeface="Arial" panose="020B0604020202020204" pitchFamily="34" charset="0"/>
              <a:cs typeface="Arial" panose="020B0604020202020204" pitchFamily="34" charset="0"/>
            </a:endParaRPr>
          </a:p>
          <a:p>
            <a:pPr marL="403225" lvl="1" fontAlgn="auto">
              <a:lnSpc>
                <a:spcPct val="90000"/>
              </a:lnSpc>
              <a:spcBef>
                <a:spcPts val="324"/>
              </a:spcBef>
              <a:spcAft>
                <a:spcPts val="0"/>
              </a:spcAft>
              <a:buClr>
                <a:schemeClr val="tx1"/>
              </a:buClr>
              <a:buSzPct val="80000"/>
              <a:buFont typeface="Wingdings" pitchFamily="2" charset="2"/>
              <a:buChar char="Ø"/>
              <a:defRPr/>
            </a:pPr>
            <a:endParaRPr lang="en-US" sz="2400" dirty="0">
              <a:latin typeface="Arial" panose="020B0604020202020204" pitchFamily="34" charset="0"/>
              <a:cs typeface="Arial" panose="020B0604020202020204" pitchFamily="34" charset="0"/>
            </a:endParaRPr>
          </a:p>
        </p:txBody>
      </p:sp>
      <p:sp>
        <p:nvSpPr>
          <p:cNvPr id="12290" name="Rectangle 2"/>
          <p:cNvSpPr>
            <a:spLocks noGrp="1" noChangeArrowheads="1"/>
          </p:cNvSpPr>
          <p:nvPr>
            <p:ph type="title"/>
          </p:nvPr>
        </p:nvSpPr>
        <p:spPr>
          <a:xfrm>
            <a:off x="152400" y="0"/>
            <a:ext cx="8839200" cy="585788"/>
          </a:xfrm>
        </p:spPr>
        <p:txBody>
          <a:bodyPr>
            <a:normAutofit fontScale="90000"/>
          </a:bodyPr>
          <a:lstStyle/>
          <a:p>
            <a:pPr fontAlgn="auto">
              <a:spcAft>
                <a:spcPts val="0"/>
              </a:spcAft>
              <a:defRPr/>
            </a:pPr>
            <a:r>
              <a:rPr lang="en-US" altLang="en-US" sz="3200" dirty="0" smtClean="0">
                <a:solidFill>
                  <a:schemeClr val="tx1">
                    <a:lumMod val="95000"/>
                    <a:lumOff val="5000"/>
                  </a:schemeClr>
                </a:solidFill>
                <a:effectLst/>
                <a:latin typeface="Arial" panose="020B0604020202020204" pitchFamily="34" charset="0"/>
                <a:cs typeface="Arial" panose="020B0604020202020204" pitchFamily="34" charset="0"/>
              </a:rPr>
              <a:t>    Scriptural Support for the Providence of God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additive="base">
                                        <p:cTn id="19"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9219">
                                            <p:txEl>
                                              <p:pRg st="3" end="3"/>
                                            </p:txEl>
                                          </p:spTgt>
                                        </p:tgtEl>
                                        <p:attrNameLst>
                                          <p:attrName>style.visibility</p:attrName>
                                        </p:attrNameLst>
                                      </p:cBhvr>
                                      <p:to>
                                        <p:strVal val="visible"/>
                                      </p:to>
                                    </p:set>
                                    <p:anim calcmode="lin" valueType="num">
                                      <p:cBhvr additive="base">
                                        <p:cTn id="25"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19">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9219">
                                            <p:txEl>
                                              <p:pRg st="4" end="4"/>
                                            </p:txEl>
                                          </p:spTgt>
                                        </p:tgtEl>
                                        <p:attrNameLst>
                                          <p:attrName>style.visibility</p:attrName>
                                        </p:attrNameLst>
                                      </p:cBhvr>
                                      <p:to>
                                        <p:strVal val="visible"/>
                                      </p:to>
                                    </p:set>
                                    <p:anim calcmode="lin" valueType="num">
                                      <p:cBhvr additive="base">
                                        <p:cTn id="29"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nodeType="clickEffect">
                                  <p:stCondLst>
                                    <p:cond delay="0"/>
                                  </p:stCondLst>
                                  <p:childTnLst>
                                    <p:set>
                                      <p:cBhvr>
                                        <p:cTn id="34" dur="1" fill="hold">
                                          <p:stCondLst>
                                            <p:cond delay="0"/>
                                          </p:stCondLst>
                                        </p:cTn>
                                        <p:tgtEl>
                                          <p:spTgt spid="9219">
                                            <p:txEl>
                                              <p:pRg st="5" end="5"/>
                                            </p:txEl>
                                          </p:spTgt>
                                        </p:tgtEl>
                                        <p:attrNameLst>
                                          <p:attrName>style.visibility</p:attrName>
                                        </p:attrNameLst>
                                      </p:cBhvr>
                                      <p:to>
                                        <p:strVal val="visible"/>
                                      </p:to>
                                    </p:set>
                                    <p:anim calcmode="lin" valueType="num">
                                      <p:cBhvr additive="base">
                                        <p:cTn id="35" dur="500" fill="hold"/>
                                        <p:tgtEl>
                                          <p:spTgt spid="9219">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9219">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9219">
                                            <p:txEl>
                                              <p:pRg st="6" end="6"/>
                                            </p:txEl>
                                          </p:spTgt>
                                        </p:tgtEl>
                                        <p:attrNameLst>
                                          <p:attrName>style.visibility</p:attrName>
                                        </p:attrNameLst>
                                      </p:cBhvr>
                                      <p:to>
                                        <p:strVal val="visible"/>
                                      </p:to>
                                    </p:set>
                                    <p:anim calcmode="lin" valueType="num">
                                      <p:cBhvr additive="base">
                                        <p:cTn id="39" dur="500" fill="hold"/>
                                        <p:tgtEl>
                                          <p:spTgt spid="9219">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921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84138" y="685800"/>
            <a:ext cx="9067800" cy="6400800"/>
          </a:xfrm>
        </p:spPr>
        <p:txBody>
          <a:bodyPr>
            <a:normAutofit fontScale="92500"/>
          </a:bodyPr>
          <a:lstStyle/>
          <a:p>
            <a:pPr marL="403225" lvl="1" fontAlgn="auto">
              <a:lnSpc>
                <a:spcPct val="90000"/>
              </a:lnSpc>
              <a:spcBef>
                <a:spcPts val="324"/>
              </a:spcBef>
              <a:spcAft>
                <a:spcPts val="0"/>
              </a:spcAft>
              <a:buClr>
                <a:schemeClr val="tx1"/>
              </a:buClr>
              <a:buSzPct val="80000"/>
              <a:buFont typeface="Wingdings" pitchFamily="2" charset="2"/>
              <a:buChar char="Ø"/>
              <a:defRPr/>
            </a:pPr>
            <a:r>
              <a:rPr lang="en-US" sz="2800" dirty="0" smtClean="0">
                <a:latin typeface="Arial" panose="020B0604020202020204" pitchFamily="34" charset="0"/>
                <a:cs typeface="Arial" panose="020B0604020202020204" pitchFamily="34" charset="0"/>
              </a:rPr>
              <a:t>Are </a:t>
            </a:r>
            <a:r>
              <a:rPr lang="en-US" sz="2800" dirty="0">
                <a:latin typeface="Arial" panose="020B0604020202020204" pitchFamily="34" charset="0"/>
                <a:cs typeface="Arial" panose="020B0604020202020204" pitchFamily="34" charset="0"/>
              </a:rPr>
              <a:t>not two sparrows sold for a penny? </a:t>
            </a:r>
            <a:r>
              <a:rPr lang="en-US" sz="2800" dirty="0" smtClean="0">
                <a:latin typeface="Arial" panose="020B0604020202020204" pitchFamily="34" charset="0"/>
                <a:cs typeface="Arial" panose="020B0604020202020204" pitchFamily="34" charset="0"/>
              </a:rPr>
              <a:t> Yet </a:t>
            </a:r>
            <a:r>
              <a:rPr lang="en-US" sz="2800" dirty="0">
                <a:latin typeface="Arial" panose="020B0604020202020204" pitchFamily="34" charset="0"/>
                <a:cs typeface="Arial" panose="020B0604020202020204" pitchFamily="34" charset="0"/>
              </a:rPr>
              <a:t>not one of them will fall to the ground outside your Father’s care.  </a:t>
            </a:r>
            <a:r>
              <a:rPr lang="en-US" sz="2800" baseline="30000" dirty="0">
                <a:latin typeface="Arial" panose="020B0604020202020204" pitchFamily="34" charset="0"/>
                <a:cs typeface="Arial" panose="020B0604020202020204" pitchFamily="34" charset="0"/>
              </a:rPr>
              <a:t>30 </a:t>
            </a:r>
            <a:r>
              <a:rPr lang="en-US" sz="2800" dirty="0">
                <a:latin typeface="Arial" panose="020B0604020202020204" pitchFamily="34" charset="0"/>
                <a:cs typeface="Arial" panose="020B0604020202020204" pitchFamily="34" charset="0"/>
              </a:rPr>
              <a:t>And even the very hairs of your head are all </a:t>
            </a:r>
            <a:r>
              <a:rPr lang="en-US" sz="2800" dirty="0" smtClean="0">
                <a:latin typeface="Arial" panose="020B0604020202020204" pitchFamily="34" charset="0"/>
                <a:cs typeface="Arial" panose="020B0604020202020204" pitchFamily="34" charset="0"/>
              </a:rPr>
              <a:t>numbered.     						Matthew 10:29-30</a:t>
            </a:r>
          </a:p>
          <a:p>
            <a:pPr marL="403225" lvl="1" fontAlgn="auto">
              <a:lnSpc>
                <a:spcPct val="90000"/>
              </a:lnSpc>
              <a:spcBef>
                <a:spcPts val="324"/>
              </a:spcBef>
              <a:spcAft>
                <a:spcPts val="0"/>
              </a:spcAft>
              <a:buClr>
                <a:schemeClr val="tx1"/>
              </a:buClr>
              <a:buSzPct val="80000"/>
              <a:buFont typeface="Wingdings" pitchFamily="2" charset="2"/>
              <a:buChar char="Ø"/>
              <a:defRPr/>
            </a:pPr>
            <a:endParaRPr lang="en-US" sz="900" dirty="0" smtClean="0">
              <a:latin typeface="Arial" panose="020B0604020202020204" pitchFamily="34" charset="0"/>
              <a:cs typeface="Arial" panose="020B0604020202020204" pitchFamily="34" charset="0"/>
            </a:endParaRPr>
          </a:p>
          <a:p>
            <a:pPr marL="403225" lvl="1" fontAlgn="auto">
              <a:lnSpc>
                <a:spcPct val="90000"/>
              </a:lnSpc>
              <a:spcBef>
                <a:spcPts val="324"/>
              </a:spcBef>
              <a:spcAft>
                <a:spcPts val="0"/>
              </a:spcAft>
              <a:buClr>
                <a:schemeClr val="tx1"/>
              </a:buClr>
              <a:buSzPct val="80000"/>
              <a:buFont typeface="Wingdings" pitchFamily="2" charset="2"/>
              <a:buChar char="Ø"/>
              <a:defRPr/>
            </a:pPr>
            <a:r>
              <a:rPr lang="en-US" sz="2800" dirty="0" smtClean="0">
                <a:latin typeface="Arial" panose="020B0604020202020204" pitchFamily="34" charset="0"/>
                <a:cs typeface="Arial" panose="020B0604020202020204" pitchFamily="34" charset="0"/>
              </a:rPr>
              <a:t>‘</a:t>
            </a:r>
            <a:r>
              <a:rPr lang="en-US" sz="2800" dirty="0">
                <a:latin typeface="Arial" panose="020B0604020202020204" pitchFamily="34" charset="0"/>
                <a:cs typeface="Arial" panose="020B0604020202020204" pitchFamily="34" charset="0"/>
              </a:rPr>
              <a:t>For in him we live and move and have our being</a:t>
            </a:r>
            <a:r>
              <a:rPr lang="en-US" sz="2800" dirty="0" smtClean="0">
                <a:latin typeface="Arial" panose="020B0604020202020204" pitchFamily="34" charset="0"/>
                <a:cs typeface="Arial" panose="020B0604020202020204" pitchFamily="34" charset="0"/>
              </a:rPr>
              <a:t>.’</a:t>
            </a: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  								Acts 17:28</a:t>
            </a:r>
          </a:p>
          <a:p>
            <a:pPr marL="403225" lvl="1" fontAlgn="auto">
              <a:lnSpc>
                <a:spcPct val="90000"/>
              </a:lnSpc>
              <a:spcBef>
                <a:spcPts val="324"/>
              </a:spcBef>
              <a:spcAft>
                <a:spcPts val="0"/>
              </a:spcAft>
              <a:buClr>
                <a:schemeClr val="tx1"/>
              </a:buClr>
              <a:buSzPct val="80000"/>
              <a:buFont typeface="Wingdings" pitchFamily="2" charset="2"/>
              <a:buChar char="Ø"/>
              <a:defRPr/>
            </a:pPr>
            <a:endParaRPr lang="en-US" sz="900" dirty="0">
              <a:latin typeface="Arial" panose="020B0604020202020204" pitchFamily="34" charset="0"/>
              <a:cs typeface="Arial" panose="020B0604020202020204" pitchFamily="34" charset="0"/>
            </a:endParaRPr>
          </a:p>
          <a:p>
            <a:pPr marL="403225" lvl="1" fontAlgn="auto">
              <a:lnSpc>
                <a:spcPct val="90000"/>
              </a:lnSpc>
              <a:spcBef>
                <a:spcPts val="324"/>
              </a:spcBef>
              <a:spcAft>
                <a:spcPts val="0"/>
              </a:spcAft>
              <a:buClr>
                <a:schemeClr val="tx1"/>
              </a:buClr>
              <a:buSzPct val="80000"/>
              <a:buFont typeface="Wingdings" pitchFamily="2" charset="2"/>
              <a:buChar char="Ø"/>
              <a:defRPr/>
            </a:pPr>
            <a:r>
              <a:rPr lang="en-US" sz="2800" dirty="0" smtClean="0">
                <a:latin typeface="Arial" panose="020B0604020202020204" pitchFamily="34" charset="0"/>
                <a:cs typeface="Arial" panose="020B0604020202020204" pitchFamily="34" charset="0"/>
              </a:rPr>
              <a:t>He </a:t>
            </a:r>
            <a:r>
              <a:rPr lang="en-US" sz="2800" dirty="0">
                <a:latin typeface="Arial" panose="020B0604020202020204" pitchFamily="34" charset="0"/>
                <a:cs typeface="Arial" panose="020B0604020202020204" pitchFamily="34" charset="0"/>
              </a:rPr>
              <a:t>is before all things, and in him all things hold together. </a:t>
            </a:r>
          </a:p>
          <a:p>
            <a:pPr marL="174625" lvl="1" indent="0" fontAlgn="auto">
              <a:lnSpc>
                <a:spcPct val="90000"/>
              </a:lnSpc>
              <a:spcBef>
                <a:spcPts val="324"/>
              </a:spcBef>
              <a:spcAft>
                <a:spcPts val="0"/>
              </a:spcAft>
              <a:buClr>
                <a:schemeClr val="tx1"/>
              </a:buClr>
              <a:buSzPct val="80000"/>
              <a:buFont typeface="Verdana"/>
              <a:buNone/>
              <a:defRPr/>
            </a:pPr>
            <a:r>
              <a:rPr lang="en-US" sz="2800" dirty="0" smtClean="0">
                <a:latin typeface="Arial" panose="020B0604020202020204" pitchFamily="34" charset="0"/>
                <a:cs typeface="Arial" panose="020B0604020202020204" pitchFamily="34" charset="0"/>
              </a:rPr>
              <a:t>						      Colossians 1:17-18</a:t>
            </a:r>
          </a:p>
          <a:p>
            <a:pPr marL="403225" lvl="1" indent="-231775" fontAlgn="auto">
              <a:lnSpc>
                <a:spcPct val="90000"/>
              </a:lnSpc>
              <a:spcBef>
                <a:spcPts val="324"/>
              </a:spcBef>
              <a:spcAft>
                <a:spcPts val="0"/>
              </a:spcAft>
              <a:buClr>
                <a:schemeClr val="tx1"/>
              </a:buClr>
              <a:buSzPct val="80000"/>
              <a:buFont typeface="Wingdings" panose="05000000000000000000" pitchFamily="2" charset="2"/>
              <a:buChar char="Ø"/>
              <a:defRPr/>
            </a:pPr>
            <a:r>
              <a:rPr lang="en-US" sz="2800" dirty="0" smtClean="0">
                <a:latin typeface="Arial" panose="020B0604020202020204" pitchFamily="34" charset="0"/>
                <a:cs typeface="Arial" panose="020B0604020202020204" pitchFamily="34" charset="0"/>
              </a:rPr>
              <a:t>The </a:t>
            </a:r>
            <a:r>
              <a:rPr lang="en-US" sz="2800" dirty="0">
                <a:latin typeface="Arial" panose="020B0604020202020204" pitchFamily="34" charset="0"/>
                <a:cs typeface="Arial" panose="020B0604020202020204" pitchFamily="34" charset="0"/>
              </a:rPr>
              <a:t>Son is the radiance of God’s glory and the exact representation of his being, sustaining all things by his powerful word. </a:t>
            </a:r>
            <a:r>
              <a:rPr lang="en-US" sz="2800" dirty="0" smtClean="0">
                <a:latin typeface="Arial" panose="020B0604020202020204" pitchFamily="34" charset="0"/>
                <a:cs typeface="Arial" panose="020B0604020202020204" pitchFamily="34" charset="0"/>
              </a:rPr>
              <a:t>					Hebrews 1:3</a:t>
            </a:r>
          </a:p>
          <a:p>
            <a:pPr marL="403225" lvl="1" indent="-231775" fontAlgn="auto">
              <a:lnSpc>
                <a:spcPct val="90000"/>
              </a:lnSpc>
              <a:spcBef>
                <a:spcPts val="324"/>
              </a:spcBef>
              <a:spcAft>
                <a:spcPts val="0"/>
              </a:spcAft>
              <a:buClr>
                <a:schemeClr val="tx1"/>
              </a:buClr>
              <a:buSzPct val="80000"/>
              <a:buFont typeface="Wingdings" panose="05000000000000000000" pitchFamily="2" charset="2"/>
              <a:buChar char="Ø"/>
              <a:defRPr/>
            </a:pPr>
            <a:endParaRPr lang="en-US" sz="900" dirty="0" smtClean="0">
              <a:latin typeface="Arial" panose="020B0604020202020204" pitchFamily="34" charset="0"/>
              <a:cs typeface="Arial" panose="020B0604020202020204" pitchFamily="34" charset="0"/>
            </a:endParaRPr>
          </a:p>
          <a:p>
            <a:pPr marL="403225" lvl="1" indent="-231775" fontAlgn="auto">
              <a:lnSpc>
                <a:spcPct val="90000"/>
              </a:lnSpc>
              <a:spcBef>
                <a:spcPts val="324"/>
              </a:spcBef>
              <a:spcAft>
                <a:spcPts val="0"/>
              </a:spcAft>
              <a:buClr>
                <a:schemeClr val="tx1"/>
              </a:buClr>
              <a:buSzPct val="80000"/>
              <a:buFont typeface="Wingdings" panose="05000000000000000000" pitchFamily="2" charset="2"/>
              <a:buChar char="Ø"/>
              <a:defRPr/>
            </a:pPr>
            <a:r>
              <a:rPr lang="en-US" sz="2800" dirty="0" smtClean="0">
                <a:latin typeface="Arial" panose="020B0604020202020204" pitchFamily="34" charset="0"/>
                <a:cs typeface="Arial" panose="020B0604020202020204" pitchFamily="34" charset="0"/>
              </a:rPr>
              <a:t>For </a:t>
            </a:r>
            <a:r>
              <a:rPr lang="en-US" sz="2800" dirty="0">
                <a:latin typeface="Arial" panose="020B0604020202020204" pitchFamily="34" charset="0"/>
                <a:cs typeface="Arial" panose="020B0604020202020204" pitchFamily="34" charset="0"/>
              </a:rPr>
              <a:t>the eyes of the Lord are on the </a:t>
            </a:r>
            <a:r>
              <a:rPr lang="en-US" sz="2800" dirty="0" smtClean="0">
                <a:latin typeface="Arial" panose="020B0604020202020204" pitchFamily="34" charset="0"/>
                <a:cs typeface="Arial" panose="020B0604020202020204" pitchFamily="34" charset="0"/>
              </a:rPr>
              <a:t>righteous and </a:t>
            </a:r>
            <a:r>
              <a:rPr lang="en-US" sz="2800" dirty="0">
                <a:latin typeface="Arial" panose="020B0604020202020204" pitchFamily="34" charset="0"/>
                <a:cs typeface="Arial" panose="020B0604020202020204" pitchFamily="34" charset="0"/>
              </a:rPr>
              <a:t>his ears are attentive to their prayer</a:t>
            </a:r>
            <a:r>
              <a:rPr lang="en-US" sz="2800" dirty="0" smtClean="0">
                <a:latin typeface="Arial" panose="020B0604020202020204" pitchFamily="34" charset="0"/>
                <a:cs typeface="Arial" panose="020B0604020202020204" pitchFamily="34" charset="0"/>
              </a:rPr>
              <a:t>, but </a:t>
            </a:r>
            <a:r>
              <a:rPr lang="en-US" sz="2800" dirty="0">
                <a:latin typeface="Arial" panose="020B0604020202020204" pitchFamily="34" charset="0"/>
                <a:cs typeface="Arial" panose="020B0604020202020204" pitchFamily="34" charset="0"/>
              </a:rPr>
              <a:t>the face of the Lord is </a:t>
            </a:r>
            <a:endParaRPr lang="en-US" sz="2800" dirty="0" smtClean="0">
              <a:latin typeface="Arial" panose="020B0604020202020204" pitchFamily="34" charset="0"/>
              <a:cs typeface="Arial" panose="020B0604020202020204" pitchFamily="34" charset="0"/>
            </a:endParaRPr>
          </a:p>
          <a:p>
            <a:pPr marL="171450" lvl="1" indent="0" fontAlgn="auto">
              <a:lnSpc>
                <a:spcPct val="90000"/>
              </a:lnSpc>
              <a:spcBef>
                <a:spcPts val="324"/>
              </a:spcBef>
              <a:spcAft>
                <a:spcPts val="0"/>
              </a:spcAft>
              <a:buClr>
                <a:schemeClr val="tx1"/>
              </a:buClr>
              <a:buSzPct val="80000"/>
              <a:buFont typeface="Verdana"/>
              <a:buNone/>
              <a:defRPr/>
            </a:pP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                    against </a:t>
            </a:r>
            <a:r>
              <a:rPr lang="en-US" sz="2800" dirty="0">
                <a:latin typeface="Arial" panose="020B0604020202020204" pitchFamily="34" charset="0"/>
                <a:cs typeface="Arial" panose="020B0604020202020204" pitchFamily="34" charset="0"/>
              </a:rPr>
              <a:t>those who do evil</a:t>
            </a:r>
            <a:r>
              <a:rPr lang="en-US" sz="2800" dirty="0" smtClean="0">
                <a:latin typeface="Arial" panose="020B0604020202020204" pitchFamily="34" charset="0"/>
                <a:cs typeface="Arial" panose="020B0604020202020204" pitchFamily="34" charset="0"/>
              </a:rPr>
              <a:t>.”	1 </a:t>
            </a:r>
            <a:r>
              <a:rPr lang="en-US" sz="2800" dirty="0">
                <a:latin typeface="Arial" panose="020B0604020202020204" pitchFamily="34" charset="0"/>
                <a:cs typeface="Arial" panose="020B0604020202020204" pitchFamily="34" charset="0"/>
              </a:rPr>
              <a:t>Peter </a:t>
            </a:r>
            <a:r>
              <a:rPr lang="en-US" sz="2800" dirty="0" smtClean="0">
                <a:latin typeface="Arial" panose="020B0604020202020204" pitchFamily="34" charset="0"/>
                <a:cs typeface="Arial" panose="020B0604020202020204" pitchFamily="34" charset="0"/>
              </a:rPr>
              <a:t>3:12</a:t>
            </a:r>
          </a:p>
          <a:p>
            <a:pPr marL="403225" lvl="1" indent="-231775" fontAlgn="auto">
              <a:lnSpc>
                <a:spcPct val="90000"/>
              </a:lnSpc>
              <a:spcBef>
                <a:spcPts val="324"/>
              </a:spcBef>
              <a:spcAft>
                <a:spcPts val="0"/>
              </a:spcAft>
              <a:buClr>
                <a:schemeClr val="tx1"/>
              </a:buClr>
              <a:buSzPct val="80000"/>
              <a:buFont typeface="Wingdings" panose="05000000000000000000" pitchFamily="2" charset="2"/>
              <a:buChar char="Ø"/>
              <a:defRPr/>
            </a:pPr>
            <a:endParaRPr lang="en-US" sz="800" dirty="0" smtClean="0">
              <a:latin typeface="Arial" panose="020B0604020202020204" pitchFamily="34" charset="0"/>
              <a:cs typeface="Arial" panose="020B0604020202020204" pitchFamily="34" charset="0"/>
            </a:endParaRPr>
          </a:p>
          <a:p>
            <a:pPr marL="171450" lvl="1" indent="0" fontAlgn="auto">
              <a:lnSpc>
                <a:spcPct val="90000"/>
              </a:lnSpc>
              <a:spcBef>
                <a:spcPts val="324"/>
              </a:spcBef>
              <a:spcAft>
                <a:spcPts val="0"/>
              </a:spcAft>
              <a:buClr>
                <a:schemeClr val="tx1"/>
              </a:buClr>
              <a:buSzPct val="80000"/>
              <a:buFont typeface="Verdana"/>
              <a:buNone/>
              <a:defRPr/>
            </a:pPr>
            <a:endParaRPr lang="en-US" sz="2400" dirty="0">
              <a:latin typeface="Arial" panose="020B0604020202020204" pitchFamily="34" charset="0"/>
              <a:cs typeface="Arial" panose="020B0604020202020204" pitchFamily="34" charset="0"/>
            </a:endParaRPr>
          </a:p>
          <a:p>
            <a:pPr marL="403225" lvl="1" indent="-231775" fontAlgn="auto">
              <a:lnSpc>
                <a:spcPct val="90000"/>
              </a:lnSpc>
              <a:spcBef>
                <a:spcPts val="324"/>
              </a:spcBef>
              <a:spcAft>
                <a:spcPts val="0"/>
              </a:spcAft>
              <a:buClr>
                <a:schemeClr val="tx1"/>
              </a:buClr>
              <a:buSzPct val="80000"/>
              <a:buFont typeface="Wingdings" panose="05000000000000000000" pitchFamily="2" charset="2"/>
              <a:buChar char="Ø"/>
              <a:defRPr/>
            </a:pPr>
            <a:endParaRPr lang="en-US" sz="2400" dirty="0">
              <a:latin typeface="Arial" panose="020B0604020202020204" pitchFamily="34" charset="0"/>
              <a:cs typeface="Arial" panose="020B0604020202020204" pitchFamily="34" charset="0"/>
            </a:endParaRPr>
          </a:p>
          <a:p>
            <a:pPr marL="174625" lvl="1" indent="0" fontAlgn="auto">
              <a:lnSpc>
                <a:spcPct val="90000"/>
              </a:lnSpc>
              <a:spcBef>
                <a:spcPts val="324"/>
              </a:spcBef>
              <a:spcAft>
                <a:spcPts val="0"/>
              </a:spcAft>
              <a:buClr>
                <a:schemeClr val="tx1"/>
              </a:buClr>
              <a:buSzPct val="80000"/>
              <a:buFont typeface="Verdana"/>
              <a:buNone/>
              <a:defRPr/>
            </a:pPr>
            <a:endParaRPr lang="en-US" sz="2400" dirty="0">
              <a:latin typeface="Arial" panose="020B0604020202020204" pitchFamily="34" charset="0"/>
              <a:cs typeface="Arial" panose="020B0604020202020204" pitchFamily="34" charset="0"/>
            </a:endParaRPr>
          </a:p>
          <a:p>
            <a:pPr marL="403225" lvl="1" fontAlgn="auto">
              <a:lnSpc>
                <a:spcPct val="90000"/>
              </a:lnSpc>
              <a:spcBef>
                <a:spcPts val="324"/>
              </a:spcBef>
              <a:spcAft>
                <a:spcPts val="0"/>
              </a:spcAft>
              <a:buClr>
                <a:schemeClr val="tx1"/>
              </a:buClr>
              <a:buSzPct val="80000"/>
              <a:buFont typeface="Wingdings" pitchFamily="2" charset="2"/>
              <a:buChar char="Ø"/>
              <a:defRPr/>
            </a:pPr>
            <a:endParaRPr lang="en-US" sz="2400" dirty="0">
              <a:latin typeface="Arial" panose="020B0604020202020204" pitchFamily="34" charset="0"/>
              <a:cs typeface="Arial" panose="020B0604020202020204" pitchFamily="34" charset="0"/>
            </a:endParaRPr>
          </a:p>
          <a:p>
            <a:pPr marL="403225" lvl="1" fontAlgn="auto">
              <a:lnSpc>
                <a:spcPct val="90000"/>
              </a:lnSpc>
              <a:spcBef>
                <a:spcPts val="324"/>
              </a:spcBef>
              <a:spcAft>
                <a:spcPts val="0"/>
              </a:spcAft>
              <a:buClr>
                <a:schemeClr val="tx1"/>
              </a:buClr>
              <a:buSzPct val="80000"/>
              <a:buFont typeface="Wingdings" pitchFamily="2" charset="2"/>
              <a:buChar char="Ø"/>
              <a:defRPr/>
            </a:pPr>
            <a:endParaRPr lang="en-US" sz="2400" dirty="0">
              <a:latin typeface="Arial" panose="020B0604020202020204" pitchFamily="34" charset="0"/>
              <a:cs typeface="Arial" panose="020B0604020202020204" pitchFamily="34" charset="0"/>
            </a:endParaRPr>
          </a:p>
          <a:p>
            <a:pPr marL="517525" lvl="1" indent="-342900" fontAlgn="auto">
              <a:lnSpc>
                <a:spcPct val="90000"/>
              </a:lnSpc>
              <a:spcBef>
                <a:spcPts val="324"/>
              </a:spcBef>
              <a:spcAft>
                <a:spcPts val="0"/>
              </a:spcAft>
              <a:buClr>
                <a:schemeClr val="tx1"/>
              </a:buClr>
              <a:buSzPct val="80000"/>
              <a:buFont typeface="Verdana"/>
              <a:buChar char="◦"/>
              <a:defRPr/>
            </a:pPr>
            <a:endParaRPr lang="en-US" sz="2200" dirty="0">
              <a:latin typeface="Arial" panose="020B0604020202020204" pitchFamily="34" charset="0"/>
              <a:cs typeface="Arial" panose="020B0604020202020204" pitchFamily="34" charset="0"/>
            </a:endParaRPr>
          </a:p>
          <a:p>
            <a:pPr marL="403225" lvl="1" fontAlgn="auto">
              <a:lnSpc>
                <a:spcPct val="90000"/>
              </a:lnSpc>
              <a:spcBef>
                <a:spcPts val="324"/>
              </a:spcBef>
              <a:spcAft>
                <a:spcPts val="0"/>
              </a:spcAft>
              <a:buClr>
                <a:schemeClr val="tx1"/>
              </a:buClr>
              <a:buSzPct val="80000"/>
              <a:buFont typeface="Wingdings" pitchFamily="2" charset="2"/>
              <a:buChar char="Ø"/>
              <a:defRPr/>
            </a:pPr>
            <a:endParaRPr lang="en-US" sz="2400" dirty="0">
              <a:latin typeface="Arial" panose="020B0604020202020204" pitchFamily="34" charset="0"/>
              <a:cs typeface="Arial" panose="020B0604020202020204" pitchFamily="34" charset="0"/>
            </a:endParaRPr>
          </a:p>
          <a:p>
            <a:pPr marL="403225" lvl="1" fontAlgn="auto">
              <a:lnSpc>
                <a:spcPct val="90000"/>
              </a:lnSpc>
              <a:spcBef>
                <a:spcPts val="324"/>
              </a:spcBef>
              <a:spcAft>
                <a:spcPts val="0"/>
              </a:spcAft>
              <a:buClr>
                <a:schemeClr val="tx1"/>
              </a:buClr>
              <a:buSzPct val="80000"/>
              <a:buFont typeface="Wingdings" pitchFamily="2" charset="2"/>
              <a:buChar char="Ø"/>
              <a:defRPr/>
            </a:pPr>
            <a:endParaRPr lang="en-US" sz="2400" dirty="0">
              <a:latin typeface="Arial" panose="020B0604020202020204" pitchFamily="34" charset="0"/>
              <a:cs typeface="Arial" panose="020B0604020202020204" pitchFamily="34" charset="0"/>
            </a:endParaRPr>
          </a:p>
          <a:p>
            <a:pPr marL="403225" lvl="1" fontAlgn="auto">
              <a:lnSpc>
                <a:spcPct val="90000"/>
              </a:lnSpc>
              <a:spcBef>
                <a:spcPts val="324"/>
              </a:spcBef>
              <a:spcAft>
                <a:spcPts val="0"/>
              </a:spcAft>
              <a:buClr>
                <a:schemeClr val="tx1"/>
              </a:buClr>
              <a:buSzPct val="80000"/>
              <a:buFont typeface="Wingdings" pitchFamily="2" charset="2"/>
              <a:buChar char="Ø"/>
              <a:defRPr/>
            </a:pPr>
            <a:endParaRPr lang="en-US" sz="2400" dirty="0">
              <a:latin typeface="Arial" panose="020B0604020202020204" pitchFamily="34" charset="0"/>
              <a:cs typeface="Arial" panose="020B0604020202020204" pitchFamily="34" charset="0"/>
            </a:endParaRPr>
          </a:p>
          <a:p>
            <a:pPr marL="403225" lvl="1" fontAlgn="auto">
              <a:lnSpc>
                <a:spcPct val="90000"/>
              </a:lnSpc>
              <a:spcBef>
                <a:spcPts val="324"/>
              </a:spcBef>
              <a:spcAft>
                <a:spcPts val="0"/>
              </a:spcAft>
              <a:buClr>
                <a:schemeClr val="tx1"/>
              </a:buClr>
              <a:buSzPct val="80000"/>
              <a:buFont typeface="Wingdings" pitchFamily="2" charset="2"/>
              <a:buChar char="Ø"/>
              <a:defRPr/>
            </a:pPr>
            <a:endParaRPr lang="en-US" sz="2400" dirty="0">
              <a:latin typeface="Arial" panose="020B0604020202020204" pitchFamily="34" charset="0"/>
              <a:cs typeface="Arial" panose="020B0604020202020204" pitchFamily="34" charset="0"/>
            </a:endParaRPr>
          </a:p>
          <a:p>
            <a:pPr marL="403225" lvl="1" fontAlgn="auto">
              <a:lnSpc>
                <a:spcPct val="90000"/>
              </a:lnSpc>
              <a:spcBef>
                <a:spcPts val="324"/>
              </a:spcBef>
              <a:spcAft>
                <a:spcPts val="0"/>
              </a:spcAft>
              <a:buClr>
                <a:schemeClr val="tx1"/>
              </a:buClr>
              <a:buSzPct val="80000"/>
              <a:buFont typeface="Wingdings" pitchFamily="2" charset="2"/>
              <a:buChar char="Ø"/>
              <a:defRPr/>
            </a:pPr>
            <a:endParaRPr lang="en-US" sz="2400" dirty="0">
              <a:latin typeface="Arial" panose="020B0604020202020204" pitchFamily="34" charset="0"/>
              <a:cs typeface="Arial" panose="020B0604020202020204" pitchFamily="34" charset="0"/>
            </a:endParaRPr>
          </a:p>
          <a:p>
            <a:pPr marL="403225" lvl="1" fontAlgn="auto">
              <a:lnSpc>
                <a:spcPct val="90000"/>
              </a:lnSpc>
              <a:spcBef>
                <a:spcPts val="324"/>
              </a:spcBef>
              <a:spcAft>
                <a:spcPts val="0"/>
              </a:spcAft>
              <a:buClr>
                <a:schemeClr val="tx1"/>
              </a:buClr>
              <a:buSzPct val="80000"/>
              <a:buFont typeface="Wingdings" pitchFamily="2" charset="2"/>
              <a:buChar char="Ø"/>
              <a:defRPr/>
            </a:pPr>
            <a:endParaRPr lang="en-US" sz="2400" dirty="0">
              <a:latin typeface="Arial" panose="020B0604020202020204" pitchFamily="34" charset="0"/>
              <a:cs typeface="Arial" panose="020B0604020202020204" pitchFamily="34" charset="0"/>
            </a:endParaRPr>
          </a:p>
          <a:p>
            <a:pPr marL="403225" lvl="1" fontAlgn="auto">
              <a:lnSpc>
                <a:spcPct val="90000"/>
              </a:lnSpc>
              <a:spcBef>
                <a:spcPts val="324"/>
              </a:spcBef>
              <a:spcAft>
                <a:spcPts val="0"/>
              </a:spcAft>
              <a:buClr>
                <a:schemeClr val="tx1"/>
              </a:buClr>
              <a:buSzPct val="80000"/>
              <a:buFont typeface="Wingdings" pitchFamily="2" charset="2"/>
              <a:buChar char="Ø"/>
              <a:defRPr/>
            </a:pPr>
            <a:endParaRPr lang="en-US" sz="2400" dirty="0">
              <a:latin typeface="Arial" panose="020B0604020202020204" pitchFamily="34" charset="0"/>
              <a:cs typeface="Arial" panose="020B0604020202020204" pitchFamily="34" charset="0"/>
            </a:endParaRPr>
          </a:p>
        </p:txBody>
      </p:sp>
      <p:sp>
        <p:nvSpPr>
          <p:cNvPr id="12290" name="Rectangle 2"/>
          <p:cNvSpPr>
            <a:spLocks noGrp="1" noChangeArrowheads="1"/>
          </p:cNvSpPr>
          <p:nvPr>
            <p:ph type="title"/>
          </p:nvPr>
        </p:nvSpPr>
        <p:spPr>
          <a:xfrm>
            <a:off x="152400" y="0"/>
            <a:ext cx="8839200" cy="585788"/>
          </a:xfrm>
        </p:spPr>
        <p:txBody>
          <a:bodyPr>
            <a:normAutofit fontScale="90000"/>
          </a:bodyPr>
          <a:lstStyle/>
          <a:p>
            <a:pPr fontAlgn="auto">
              <a:spcAft>
                <a:spcPts val="0"/>
              </a:spcAft>
              <a:defRPr/>
            </a:pPr>
            <a:r>
              <a:rPr lang="en-US" altLang="en-US" sz="3200" dirty="0" smtClean="0">
                <a:solidFill>
                  <a:schemeClr val="tx1">
                    <a:lumMod val="95000"/>
                    <a:lumOff val="5000"/>
                  </a:schemeClr>
                </a:solidFill>
                <a:effectLst/>
                <a:latin typeface="Arial" panose="020B0604020202020204" pitchFamily="34" charset="0"/>
                <a:cs typeface="Arial" panose="020B0604020202020204" pitchFamily="34" charset="0"/>
              </a:rPr>
              <a:t>    Scriptural Support for the Providence of God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219">
                                            <p:txEl>
                                              <p:pRg st="2" end="2"/>
                                            </p:txEl>
                                          </p:spTgt>
                                        </p:tgtEl>
                                        <p:attrNameLst>
                                          <p:attrName>style.visibility</p:attrName>
                                        </p:attrNameLst>
                                      </p:cBhvr>
                                      <p:to>
                                        <p:strVal val="visible"/>
                                      </p:to>
                                    </p:set>
                                    <p:anim calcmode="lin" valueType="num">
                                      <p:cBhvr additive="base">
                                        <p:cTn id="13"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219">
                                            <p:txEl>
                                              <p:pRg st="4" end="4"/>
                                            </p:txEl>
                                          </p:spTgt>
                                        </p:tgtEl>
                                        <p:attrNameLst>
                                          <p:attrName>style.visibility</p:attrName>
                                        </p:attrNameLst>
                                      </p:cBhvr>
                                      <p:to>
                                        <p:strVal val="visible"/>
                                      </p:to>
                                    </p:set>
                                    <p:anim calcmode="lin" valueType="num">
                                      <p:cBhvr additive="base">
                                        <p:cTn id="19"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9">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9219">
                                            <p:txEl>
                                              <p:pRg st="5" end="5"/>
                                            </p:txEl>
                                          </p:spTgt>
                                        </p:tgtEl>
                                        <p:attrNameLst>
                                          <p:attrName>style.visibility</p:attrName>
                                        </p:attrNameLst>
                                      </p:cBhvr>
                                      <p:to>
                                        <p:strVal val="visible"/>
                                      </p:to>
                                    </p:set>
                                    <p:anim calcmode="lin" valueType="num">
                                      <p:cBhvr additive="base">
                                        <p:cTn id="23" dur="500" fill="hold"/>
                                        <p:tgtEl>
                                          <p:spTgt spid="9219">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2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9219">
                                            <p:txEl>
                                              <p:pRg st="6" end="6"/>
                                            </p:txEl>
                                          </p:spTgt>
                                        </p:tgtEl>
                                        <p:attrNameLst>
                                          <p:attrName>style.visibility</p:attrName>
                                        </p:attrNameLst>
                                      </p:cBhvr>
                                      <p:to>
                                        <p:strVal val="visible"/>
                                      </p:to>
                                    </p:set>
                                    <p:anim calcmode="lin" valueType="num">
                                      <p:cBhvr additive="base">
                                        <p:cTn id="29" dur="500" fill="hold"/>
                                        <p:tgtEl>
                                          <p:spTgt spid="9219">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21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nodeType="clickEffect">
                                  <p:stCondLst>
                                    <p:cond delay="0"/>
                                  </p:stCondLst>
                                  <p:childTnLst>
                                    <p:set>
                                      <p:cBhvr>
                                        <p:cTn id="34" dur="1" fill="hold">
                                          <p:stCondLst>
                                            <p:cond delay="0"/>
                                          </p:stCondLst>
                                        </p:cTn>
                                        <p:tgtEl>
                                          <p:spTgt spid="9219">
                                            <p:txEl>
                                              <p:pRg st="8" end="8"/>
                                            </p:txEl>
                                          </p:spTgt>
                                        </p:tgtEl>
                                        <p:attrNameLst>
                                          <p:attrName>style.visibility</p:attrName>
                                        </p:attrNameLst>
                                      </p:cBhvr>
                                      <p:to>
                                        <p:strVal val="visible"/>
                                      </p:to>
                                    </p:set>
                                    <p:anim calcmode="lin" valueType="num">
                                      <p:cBhvr additive="base">
                                        <p:cTn id="35" dur="500" fill="hold"/>
                                        <p:tgtEl>
                                          <p:spTgt spid="9219">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9219">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9219">
                                            <p:txEl>
                                              <p:pRg st="9" end="9"/>
                                            </p:txEl>
                                          </p:spTgt>
                                        </p:tgtEl>
                                        <p:attrNameLst>
                                          <p:attrName>style.visibility</p:attrName>
                                        </p:attrNameLst>
                                      </p:cBhvr>
                                      <p:to>
                                        <p:strVal val="visible"/>
                                      </p:to>
                                    </p:set>
                                    <p:anim calcmode="lin" valueType="num">
                                      <p:cBhvr additive="base">
                                        <p:cTn id="39" dur="500" fill="hold"/>
                                        <p:tgtEl>
                                          <p:spTgt spid="9219">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9219">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84138" y="685800"/>
            <a:ext cx="9067800" cy="6400800"/>
          </a:xfrm>
        </p:spPr>
        <p:txBody>
          <a:bodyPr>
            <a:normAutofit fontScale="92500"/>
          </a:bodyPr>
          <a:lstStyle/>
          <a:p>
            <a:pPr marL="365760" indent="-256032" fontAlgn="auto">
              <a:spcAft>
                <a:spcPts val="0"/>
              </a:spcAft>
              <a:buFont typeface="Wingdings 3"/>
              <a:buChar char=""/>
              <a:defRPr/>
            </a:pPr>
            <a:r>
              <a:rPr lang="en-US" sz="2800" b="1" dirty="0">
                <a:latin typeface="Arial" panose="020B0604020202020204" pitchFamily="34" charset="0"/>
                <a:cs typeface="Arial" panose="020B0604020202020204" pitchFamily="34" charset="0"/>
              </a:rPr>
              <a:t>Psalm 135:6 - </a:t>
            </a:r>
            <a:r>
              <a:rPr lang="en-US" sz="2800" i="1" dirty="0">
                <a:latin typeface="Arial" panose="020B0604020202020204" pitchFamily="34" charset="0"/>
                <a:cs typeface="Arial" panose="020B0604020202020204" pitchFamily="34" charset="0"/>
              </a:rPr>
              <a:t>“Whatever the L</a:t>
            </a:r>
            <a:r>
              <a:rPr lang="en-US" sz="2800" i="1" cap="small" dirty="0">
                <a:latin typeface="Arial" panose="020B0604020202020204" pitchFamily="34" charset="0"/>
                <a:cs typeface="Arial" panose="020B0604020202020204" pitchFamily="34" charset="0"/>
              </a:rPr>
              <a:t>ord</a:t>
            </a:r>
            <a:r>
              <a:rPr lang="en-US" sz="2800" i="1" dirty="0">
                <a:latin typeface="Arial" panose="020B0604020202020204" pitchFamily="34" charset="0"/>
                <a:cs typeface="Arial" panose="020B0604020202020204" pitchFamily="34" charset="0"/>
              </a:rPr>
              <a:t> pleases, He does....”</a:t>
            </a:r>
            <a:endParaRPr lang="en-US" sz="2000" dirty="0">
              <a:latin typeface="Arial" panose="020B0604020202020204" pitchFamily="34" charset="0"/>
              <a:cs typeface="Arial" panose="020B0604020202020204" pitchFamily="34" charset="0"/>
            </a:endParaRPr>
          </a:p>
          <a:p>
            <a:pPr marL="365760" indent="-256032" fontAlgn="auto">
              <a:spcAft>
                <a:spcPts val="0"/>
              </a:spcAft>
              <a:buFont typeface="Wingdings 3"/>
              <a:buChar char=""/>
              <a:defRPr/>
            </a:pPr>
            <a:r>
              <a:rPr lang="en-US" sz="2800" b="1" dirty="0">
                <a:latin typeface="Arial" panose="020B0604020202020204" pitchFamily="34" charset="0"/>
                <a:cs typeface="Arial" panose="020B0604020202020204" pitchFamily="34" charset="0"/>
              </a:rPr>
              <a:t>Psalm 139:16 - </a:t>
            </a:r>
            <a:r>
              <a:rPr lang="en-US" sz="2800" i="1" dirty="0">
                <a:latin typeface="Arial" panose="020B0604020202020204" pitchFamily="34" charset="0"/>
                <a:cs typeface="Arial" panose="020B0604020202020204" pitchFamily="34" charset="0"/>
              </a:rPr>
              <a:t>“...in Your book were all written the days that were ordained for me, when as yet there was not one of them.”</a:t>
            </a:r>
            <a:endParaRPr lang="en-US" sz="2000" dirty="0">
              <a:latin typeface="Arial" panose="020B0604020202020204" pitchFamily="34" charset="0"/>
              <a:cs typeface="Arial" panose="020B0604020202020204" pitchFamily="34" charset="0"/>
            </a:endParaRPr>
          </a:p>
          <a:p>
            <a:pPr marL="365760" indent="-256032" fontAlgn="auto">
              <a:spcAft>
                <a:spcPts val="0"/>
              </a:spcAft>
              <a:buFont typeface="Wingdings 3"/>
              <a:buChar char=""/>
              <a:defRPr/>
            </a:pPr>
            <a:r>
              <a:rPr lang="en-US" sz="2800" b="1" dirty="0">
                <a:latin typeface="Arial" panose="020B0604020202020204" pitchFamily="34" charset="0"/>
                <a:cs typeface="Arial" panose="020B0604020202020204" pitchFamily="34" charset="0"/>
              </a:rPr>
              <a:t>Proverbs 16:33 - </a:t>
            </a:r>
            <a:r>
              <a:rPr lang="en-US" sz="2800" i="1" dirty="0">
                <a:latin typeface="Arial" panose="020B0604020202020204" pitchFamily="34" charset="0"/>
                <a:cs typeface="Arial" panose="020B0604020202020204" pitchFamily="34" charset="0"/>
              </a:rPr>
              <a:t>“The lot is cast into the lap, but its every decision is from the L</a:t>
            </a:r>
            <a:r>
              <a:rPr lang="en-US" sz="2800" i="1" cap="small" dirty="0">
                <a:latin typeface="Arial" panose="020B0604020202020204" pitchFamily="34" charset="0"/>
                <a:cs typeface="Arial" panose="020B0604020202020204" pitchFamily="34" charset="0"/>
              </a:rPr>
              <a:t>ord</a:t>
            </a:r>
            <a:r>
              <a:rPr lang="en-US" sz="2800" i="1" dirty="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pPr marL="365760" indent="-256032" fontAlgn="auto">
              <a:spcAft>
                <a:spcPts val="0"/>
              </a:spcAft>
              <a:buFont typeface="Wingdings 3"/>
              <a:buChar char=""/>
              <a:defRPr/>
            </a:pPr>
            <a:r>
              <a:rPr lang="en-US" sz="2800" b="1" dirty="0">
                <a:latin typeface="Arial" panose="020B0604020202020204" pitchFamily="34" charset="0"/>
                <a:cs typeface="Arial" panose="020B0604020202020204" pitchFamily="34" charset="0"/>
              </a:rPr>
              <a:t>Isaiah 46:10 - </a:t>
            </a:r>
            <a:r>
              <a:rPr lang="en-US" sz="2800" i="1" dirty="0">
                <a:latin typeface="Arial" panose="020B0604020202020204" pitchFamily="34" charset="0"/>
                <a:cs typeface="Arial" panose="020B0604020202020204" pitchFamily="34" charset="0"/>
              </a:rPr>
              <a:t>“...My purpose will be established, and I will accomplish all My good pleasure.”</a:t>
            </a:r>
            <a:endParaRPr lang="en-US" sz="2000" dirty="0">
              <a:latin typeface="Arial" panose="020B0604020202020204" pitchFamily="34" charset="0"/>
              <a:cs typeface="Arial" panose="020B0604020202020204" pitchFamily="34" charset="0"/>
            </a:endParaRPr>
          </a:p>
          <a:p>
            <a:pPr marL="365760" indent="-256032" fontAlgn="auto">
              <a:spcAft>
                <a:spcPts val="0"/>
              </a:spcAft>
              <a:buFont typeface="Wingdings 3"/>
              <a:buChar char=""/>
              <a:defRPr/>
            </a:pPr>
            <a:r>
              <a:rPr lang="en-US" sz="2800" b="1" dirty="0">
                <a:latin typeface="Arial" panose="020B0604020202020204" pitchFamily="34" charset="0"/>
                <a:cs typeface="Arial" panose="020B0604020202020204" pitchFamily="34" charset="0"/>
              </a:rPr>
              <a:t>Acts 17:26 - </a:t>
            </a:r>
            <a:r>
              <a:rPr lang="en-US" sz="2800" i="1" dirty="0">
                <a:latin typeface="Arial" panose="020B0604020202020204" pitchFamily="34" charset="0"/>
                <a:cs typeface="Arial" panose="020B0604020202020204" pitchFamily="34" charset="0"/>
              </a:rPr>
              <a:t>“...</a:t>
            </a:r>
            <a:r>
              <a:rPr lang="en-US" sz="2800" dirty="0">
                <a:latin typeface="Arial" panose="020B0604020202020204" pitchFamily="34" charset="0"/>
                <a:cs typeface="Arial" panose="020B0604020202020204" pitchFamily="34" charset="0"/>
              </a:rPr>
              <a:t>[God] </a:t>
            </a:r>
            <a:r>
              <a:rPr lang="en-US" sz="2800" i="1" dirty="0">
                <a:latin typeface="Arial" panose="020B0604020202020204" pitchFamily="34" charset="0"/>
                <a:cs typeface="Arial" panose="020B0604020202020204" pitchFamily="34" charset="0"/>
              </a:rPr>
              <a:t>determined their </a:t>
            </a:r>
            <a:r>
              <a:rPr lang="en-US" sz="2800" dirty="0">
                <a:latin typeface="Arial" panose="020B0604020202020204" pitchFamily="34" charset="0"/>
                <a:cs typeface="Arial" panose="020B0604020202020204" pitchFamily="34" charset="0"/>
              </a:rPr>
              <a:t>[all nations’]</a:t>
            </a:r>
            <a:r>
              <a:rPr lang="en-US" sz="2800" i="1" dirty="0">
                <a:latin typeface="Arial" panose="020B0604020202020204" pitchFamily="34" charset="0"/>
                <a:cs typeface="Arial" panose="020B0604020202020204" pitchFamily="34" charset="0"/>
              </a:rPr>
              <a:t> appointed times and the boundaries of their habitation.”</a:t>
            </a:r>
            <a:endParaRPr lang="en-US" sz="2000" dirty="0">
              <a:latin typeface="Arial" panose="020B0604020202020204" pitchFamily="34" charset="0"/>
              <a:cs typeface="Arial" panose="020B0604020202020204" pitchFamily="34" charset="0"/>
            </a:endParaRPr>
          </a:p>
          <a:p>
            <a:pPr marL="365760" indent="-256032" fontAlgn="auto">
              <a:spcAft>
                <a:spcPts val="0"/>
              </a:spcAft>
              <a:buFont typeface="Wingdings 3"/>
              <a:buChar char=""/>
              <a:defRPr/>
            </a:pPr>
            <a:r>
              <a:rPr lang="en-US" sz="2800" b="1" dirty="0">
                <a:latin typeface="Arial" panose="020B0604020202020204" pitchFamily="34" charset="0"/>
                <a:cs typeface="Arial" panose="020B0604020202020204" pitchFamily="34" charset="0"/>
              </a:rPr>
              <a:t>Romans 8:28 - </a:t>
            </a:r>
            <a:r>
              <a:rPr lang="en-US" sz="2800" i="1" dirty="0">
                <a:latin typeface="Arial" panose="020B0604020202020204" pitchFamily="34" charset="0"/>
                <a:cs typeface="Arial" panose="020B0604020202020204" pitchFamily="34" charset="0"/>
              </a:rPr>
              <a:t>“And we know that God causes all things to work together for good to those who love God....”</a:t>
            </a:r>
            <a:endParaRPr lang="en-US" sz="2000" dirty="0">
              <a:latin typeface="Arial" panose="020B0604020202020204" pitchFamily="34" charset="0"/>
              <a:cs typeface="Arial" panose="020B0604020202020204" pitchFamily="34" charset="0"/>
            </a:endParaRPr>
          </a:p>
          <a:p>
            <a:pPr marL="365760" indent="-256032" fontAlgn="auto">
              <a:spcAft>
                <a:spcPts val="0"/>
              </a:spcAft>
              <a:buFont typeface="Wingdings 3"/>
              <a:buChar char=""/>
              <a:defRPr/>
            </a:pPr>
            <a:r>
              <a:rPr lang="en-US" sz="2800" b="1" dirty="0">
                <a:latin typeface="Arial" panose="020B0604020202020204" pitchFamily="34" charset="0"/>
                <a:cs typeface="Arial" panose="020B0604020202020204" pitchFamily="34" charset="0"/>
              </a:rPr>
              <a:t>Ephesians 1:11 - </a:t>
            </a:r>
            <a:r>
              <a:rPr lang="en-US" sz="2800" i="1" dirty="0">
                <a:latin typeface="Arial" panose="020B0604020202020204" pitchFamily="34" charset="0"/>
                <a:cs typeface="Arial" panose="020B0604020202020204" pitchFamily="34" charset="0"/>
              </a:rPr>
              <a:t>“...</a:t>
            </a:r>
            <a:r>
              <a:rPr lang="en-US" sz="2800" dirty="0">
                <a:latin typeface="Arial" panose="020B0604020202020204" pitchFamily="34" charset="0"/>
                <a:cs typeface="Arial" panose="020B0604020202020204" pitchFamily="34" charset="0"/>
              </a:rPr>
              <a:t>[God]</a:t>
            </a:r>
            <a:r>
              <a:rPr lang="en-US" sz="2800" i="1" dirty="0">
                <a:latin typeface="Arial" panose="020B0604020202020204" pitchFamily="34" charset="0"/>
                <a:cs typeface="Arial" panose="020B0604020202020204" pitchFamily="34" charset="0"/>
              </a:rPr>
              <a:t> works all things after the </a:t>
            </a:r>
            <a:r>
              <a:rPr lang="en-US" sz="2800" i="1" dirty="0" smtClean="0">
                <a:latin typeface="Arial" panose="020B0604020202020204" pitchFamily="34" charset="0"/>
                <a:cs typeface="Arial" panose="020B0604020202020204" pitchFamily="34" charset="0"/>
              </a:rPr>
              <a:t>					counsel </a:t>
            </a:r>
            <a:r>
              <a:rPr lang="en-US" sz="2800" i="1" dirty="0">
                <a:latin typeface="Arial" panose="020B0604020202020204" pitchFamily="34" charset="0"/>
                <a:cs typeface="Arial" panose="020B0604020202020204" pitchFamily="34" charset="0"/>
              </a:rPr>
              <a:t>of His will.”</a:t>
            </a:r>
            <a:endParaRPr lang="en-US" sz="2000" dirty="0">
              <a:latin typeface="Arial" panose="020B0604020202020204" pitchFamily="34" charset="0"/>
              <a:cs typeface="Arial" panose="020B0604020202020204" pitchFamily="34" charset="0"/>
            </a:endParaRPr>
          </a:p>
          <a:p>
            <a:pPr marL="403225" lvl="1" indent="-231775" fontAlgn="auto">
              <a:lnSpc>
                <a:spcPct val="90000"/>
              </a:lnSpc>
              <a:spcBef>
                <a:spcPts val="324"/>
              </a:spcBef>
              <a:spcAft>
                <a:spcPts val="0"/>
              </a:spcAft>
              <a:buClr>
                <a:schemeClr val="tx1"/>
              </a:buClr>
              <a:buSzPct val="80000"/>
              <a:buFont typeface="Wingdings" panose="05000000000000000000" pitchFamily="2" charset="2"/>
              <a:buChar char="Ø"/>
              <a:defRPr/>
            </a:pPr>
            <a:endParaRPr lang="en-US" sz="800" dirty="0" smtClean="0">
              <a:latin typeface="Arial" panose="020B0604020202020204" pitchFamily="34" charset="0"/>
              <a:cs typeface="Arial" panose="020B0604020202020204" pitchFamily="34" charset="0"/>
            </a:endParaRPr>
          </a:p>
          <a:p>
            <a:pPr marL="171450" lvl="1" indent="0" fontAlgn="auto">
              <a:lnSpc>
                <a:spcPct val="90000"/>
              </a:lnSpc>
              <a:spcBef>
                <a:spcPts val="324"/>
              </a:spcBef>
              <a:spcAft>
                <a:spcPts val="0"/>
              </a:spcAft>
              <a:buClr>
                <a:schemeClr val="tx1"/>
              </a:buClr>
              <a:buSzPct val="80000"/>
              <a:buFont typeface="Verdana"/>
              <a:buNone/>
              <a:defRPr/>
            </a:pPr>
            <a:endParaRPr lang="en-US" sz="2400" dirty="0">
              <a:latin typeface="Arial" panose="020B0604020202020204" pitchFamily="34" charset="0"/>
              <a:cs typeface="Arial" panose="020B0604020202020204" pitchFamily="34" charset="0"/>
            </a:endParaRPr>
          </a:p>
          <a:p>
            <a:pPr marL="403225" lvl="1" indent="-231775" fontAlgn="auto">
              <a:lnSpc>
                <a:spcPct val="90000"/>
              </a:lnSpc>
              <a:spcBef>
                <a:spcPts val="324"/>
              </a:spcBef>
              <a:spcAft>
                <a:spcPts val="0"/>
              </a:spcAft>
              <a:buClr>
                <a:schemeClr val="tx1"/>
              </a:buClr>
              <a:buSzPct val="80000"/>
              <a:buFont typeface="Wingdings" panose="05000000000000000000" pitchFamily="2" charset="2"/>
              <a:buChar char="Ø"/>
              <a:defRPr/>
            </a:pPr>
            <a:endParaRPr lang="en-US" sz="2400" dirty="0">
              <a:latin typeface="Arial" panose="020B0604020202020204" pitchFamily="34" charset="0"/>
              <a:cs typeface="Arial" panose="020B0604020202020204" pitchFamily="34" charset="0"/>
            </a:endParaRPr>
          </a:p>
          <a:p>
            <a:pPr marL="174625" lvl="1" indent="0" fontAlgn="auto">
              <a:lnSpc>
                <a:spcPct val="90000"/>
              </a:lnSpc>
              <a:spcBef>
                <a:spcPts val="324"/>
              </a:spcBef>
              <a:spcAft>
                <a:spcPts val="0"/>
              </a:spcAft>
              <a:buClr>
                <a:schemeClr val="tx1"/>
              </a:buClr>
              <a:buSzPct val="80000"/>
              <a:buFont typeface="Verdana"/>
              <a:buNone/>
              <a:defRPr/>
            </a:pPr>
            <a:endParaRPr lang="en-US" sz="2400" dirty="0">
              <a:latin typeface="Arial" panose="020B0604020202020204" pitchFamily="34" charset="0"/>
              <a:cs typeface="Arial" panose="020B0604020202020204" pitchFamily="34" charset="0"/>
            </a:endParaRPr>
          </a:p>
          <a:p>
            <a:pPr marL="403225" lvl="1" fontAlgn="auto">
              <a:lnSpc>
                <a:spcPct val="90000"/>
              </a:lnSpc>
              <a:spcBef>
                <a:spcPts val="324"/>
              </a:spcBef>
              <a:spcAft>
                <a:spcPts val="0"/>
              </a:spcAft>
              <a:buClr>
                <a:schemeClr val="tx1"/>
              </a:buClr>
              <a:buSzPct val="80000"/>
              <a:buFont typeface="Wingdings" pitchFamily="2" charset="2"/>
              <a:buChar char="Ø"/>
              <a:defRPr/>
            </a:pPr>
            <a:endParaRPr lang="en-US" sz="2400" dirty="0">
              <a:latin typeface="Arial" panose="020B0604020202020204" pitchFamily="34" charset="0"/>
              <a:cs typeface="Arial" panose="020B0604020202020204" pitchFamily="34" charset="0"/>
            </a:endParaRPr>
          </a:p>
          <a:p>
            <a:pPr marL="403225" lvl="1" fontAlgn="auto">
              <a:lnSpc>
                <a:spcPct val="90000"/>
              </a:lnSpc>
              <a:spcBef>
                <a:spcPts val="324"/>
              </a:spcBef>
              <a:spcAft>
                <a:spcPts val="0"/>
              </a:spcAft>
              <a:buClr>
                <a:schemeClr val="tx1"/>
              </a:buClr>
              <a:buSzPct val="80000"/>
              <a:buFont typeface="Wingdings" pitchFamily="2" charset="2"/>
              <a:buChar char="Ø"/>
              <a:defRPr/>
            </a:pPr>
            <a:endParaRPr lang="en-US" sz="2400" dirty="0">
              <a:latin typeface="Arial" panose="020B0604020202020204" pitchFamily="34" charset="0"/>
              <a:cs typeface="Arial" panose="020B0604020202020204" pitchFamily="34" charset="0"/>
            </a:endParaRPr>
          </a:p>
          <a:p>
            <a:pPr marL="517525" lvl="1" indent="-342900" fontAlgn="auto">
              <a:lnSpc>
                <a:spcPct val="90000"/>
              </a:lnSpc>
              <a:spcBef>
                <a:spcPts val="324"/>
              </a:spcBef>
              <a:spcAft>
                <a:spcPts val="0"/>
              </a:spcAft>
              <a:buClr>
                <a:schemeClr val="tx1"/>
              </a:buClr>
              <a:buSzPct val="80000"/>
              <a:buFont typeface="Verdana"/>
              <a:buChar char="◦"/>
              <a:defRPr/>
            </a:pPr>
            <a:endParaRPr lang="en-US" sz="2200" dirty="0">
              <a:latin typeface="Arial" panose="020B0604020202020204" pitchFamily="34" charset="0"/>
              <a:cs typeface="Arial" panose="020B0604020202020204" pitchFamily="34" charset="0"/>
            </a:endParaRPr>
          </a:p>
          <a:p>
            <a:pPr marL="403225" lvl="1" fontAlgn="auto">
              <a:lnSpc>
                <a:spcPct val="90000"/>
              </a:lnSpc>
              <a:spcBef>
                <a:spcPts val="324"/>
              </a:spcBef>
              <a:spcAft>
                <a:spcPts val="0"/>
              </a:spcAft>
              <a:buClr>
                <a:schemeClr val="tx1"/>
              </a:buClr>
              <a:buSzPct val="80000"/>
              <a:buFont typeface="Wingdings" pitchFamily="2" charset="2"/>
              <a:buChar char="Ø"/>
              <a:defRPr/>
            </a:pPr>
            <a:endParaRPr lang="en-US" sz="2400" dirty="0">
              <a:latin typeface="Arial" panose="020B0604020202020204" pitchFamily="34" charset="0"/>
              <a:cs typeface="Arial" panose="020B0604020202020204" pitchFamily="34" charset="0"/>
            </a:endParaRPr>
          </a:p>
          <a:p>
            <a:pPr marL="403225" lvl="1" fontAlgn="auto">
              <a:lnSpc>
                <a:spcPct val="90000"/>
              </a:lnSpc>
              <a:spcBef>
                <a:spcPts val="324"/>
              </a:spcBef>
              <a:spcAft>
                <a:spcPts val="0"/>
              </a:spcAft>
              <a:buClr>
                <a:schemeClr val="tx1"/>
              </a:buClr>
              <a:buSzPct val="80000"/>
              <a:buFont typeface="Wingdings" pitchFamily="2" charset="2"/>
              <a:buChar char="Ø"/>
              <a:defRPr/>
            </a:pPr>
            <a:endParaRPr lang="en-US" sz="2400" dirty="0">
              <a:latin typeface="Arial" panose="020B0604020202020204" pitchFamily="34" charset="0"/>
              <a:cs typeface="Arial" panose="020B0604020202020204" pitchFamily="34" charset="0"/>
            </a:endParaRPr>
          </a:p>
          <a:p>
            <a:pPr marL="403225" lvl="1" fontAlgn="auto">
              <a:lnSpc>
                <a:spcPct val="90000"/>
              </a:lnSpc>
              <a:spcBef>
                <a:spcPts val="324"/>
              </a:spcBef>
              <a:spcAft>
                <a:spcPts val="0"/>
              </a:spcAft>
              <a:buClr>
                <a:schemeClr val="tx1"/>
              </a:buClr>
              <a:buSzPct val="80000"/>
              <a:buFont typeface="Wingdings" pitchFamily="2" charset="2"/>
              <a:buChar char="Ø"/>
              <a:defRPr/>
            </a:pPr>
            <a:endParaRPr lang="en-US" sz="2400" dirty="0">
              <a:latin typeface="Arial" panose="020B0604020202020204" pitchFamily="34" charset="0"/>
              <a:cs typeface="Arial" panose="020B0604020202020204" pitchFamily="34" charset="0"/>
            </a:endParaRPr>
          </a:p>
          <a:p>
            <a:pPr marL="403225" lvl="1" fontAlgn="auto">
              <a:lnSpc>
                <a:spcPct val="90000"/>
              </a:lnSpc>
              <a:spcBef>
                <a:spcPts val="324"/>
              </a:spcBef>
              <a:spcAft>
                <a:spcPts val="0"/>
              </a:spcAft>
              <a:buClr>
                <a:schemeClr val="tx1"/>
              </a:buClr>
              <a:buSzPct val="80000"/>
              <a:buFont typeface="Wingdings" pitchFamily="2" charset="2"/>
              <a:buChar char="Ø"/>
              <a:defRPr/>
            </a:pPr>
            <a:endParaRPr lang="en-US" sz="2400" dirty="0">
              <a:latin typeface="Arial" panose="020B0604020202020204" pitchFamily="34" charset="0"/>
              <a:cs typeface="Arial" panose="020B0604020202020204" pitchFamily="34" charset="0"/>
            </a:endParaRPr>
          </a:p>
          <a:p>
            <a:pPr marL="403225" lvl="1" fontAlgn="auto">
              <a:lnSpc>
                <a:spcPct val="90000"/>
              </a:lnSpc>
              <a:spcBef>
                <a:spcPts val="324"/>
              </a:spcBef>
              <a:spcAft>
                <a:spcPts val="0"/>
              </a:spcAft>
              <a:buClr>
                <a:schemeClr val="tx1"/>
              </a:buClr>
              <a:buSzPct val="80000"/>
              <a:buFont typeface="Wingdings" pitchFamily="2" charset="2"/>
              <a:buChar char="Ø"/>
              <a:defRPr/>
            </a:pPr>
            <a:endParaRPr lang="en-US" sz="2400" dirty="0">
              <a:latin typeface="Arial" panose="020B0604020202020204" pitchFamily="34" charset="0"/>
              <a:cs typeface="Arial" panose="020B0604020202020204" pitchFamily="34" charset="0"/>
            </a:endParaRPr>
          </a:p>
          <a:p>
            <a:pPr marL="403225" lvl="1" fontAlgn="auto">
              <a:lnSpc>
                <a:spcPct val="90000"/>
              </a:lnSpc>
              <a:spcBef>
                <a:spcPts val="324"/>
              </a:spcBef>
              <a:spcAft>
                <a:spcPts val="0"/>
              </a:spcAft>
              <a:buClr>
                <a:schemeClr val="tx1"/>
              </a:buClr>
              <a:buSzPct val="80000"/>
              <a:buFont typeface="Wingdings" pitchFamily="2" charset="2"/>
              <a:buChar char="Ø"/>
              <a:defRPr/>
            </a:pPr>
            <a:endParaRPr lang="en-US" sz="2400" dirty="0">
              <a:latin typeface="Arial" panose="020B0604020202020204" pitchFamily="34" charset="0"/>
              <a:cs typeface="Arial" panose="020B0604020202020204" pitchFamily="34" charset="0"/>
            </a:endParaRPr>
          </a:p>
          <a:p>
            <a:pPr marL="403225" lvl="1" fontAlgn="auto">
              <a:lnSpc>
                <a:spcPct val="90000"/>
              </a:lnSpc>
              <a:spcBef>
                <a:spcPts val="324"/>
              </a:spcBef>
              <a:spcAft>
                <a:spcPts val="0"/>
              </a:spcAft>
              <a:buClr>
                <a:schemeClr val="tx1"/>
              </a:buClr>
              <a:buSzPct val="80000"/>
              <a:buFont typeface="Wingdings" pitchFamily="2" charset="2"/>
              <a:buChar char="Ø"/>
              <a:defRPr/>
            </a:pPr>
            <a:endParaRPr lang="en-US" sz="2400" dirty="0">
              <a:latin typeface="Arial" panose="020B0604020202020204" pitchFamily="34" charset="0"/>
              <a:cs typeface="Arial" panose="020B0604020202020204" pitchFamily="34" charset="0"/>
            </a:endParaRPr>
          </a:p>
        </p:txBody>
      </p:sp>
      <p:sp>
        <p:nvSpPr>
          <p:cNvPr id="12290" name="Rectangle 2"/>
          <p:cNvSpPr>
            <a:spLocks noGrp="1" noChangeArrowheads="1"/>
          </p:cNvSpPr>
          <p:nvPr>
            <p:ph type="title"/>
          </p:nvPr>
        </p:nvSpPr>
        <p:spPr>
          <a:xfrm>
            <a:off x="152400" y="0"/>
            <a:ext cx="8839200" cy="585788"/>
          </a:xfrm>
        </p:spPr>
        <p:txBody>
          <a:bodyPr>
            <a:normAutofit fontScale="90000"/>
          </a:bodyPr>
          <a:lstStyle/>
          <a:p>
            <a:pPr fontAlgn="auto">
              <a:spcAft>
                <a:spcPts val="0"/>
              </a:spcAft>
              <a:defRPr/>
            </a:pPr>
            <a:r>
              <a:rPr lang="en-US" altLang="en-US" sz="3200" dirty="0" smtClean="0">
                <a:solidFill>
                  <a:schemeClr val="tx1">
                    <a:lumMod val="95000"/>
                    <a:lumOff val="5000"/>
                  </a:schemeClr>
                </a:solidFill>
                <a:effectLst/>
                <a:latin typeface="Arial" panose="020B0604020202020204" pitchFamily="34" charset="0"/>
                <a:cs typeface="Arial" panose="020B0604020202020204" pitchFamily="34" charset="0"/>
              </a:rPr>
              <a:t>    Scriptural Support for the Providence of God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additive="base">
                                        <p:cTn id="19"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9219">
                                            <p:txEl>
                                              <p:pRg st="3" end="3"/>
                                            </p:txEl>
                                          </p:spTgt>
                                        </p:tgtEl>
                                        <p:attrNameLst>
                                          <p:attrName>style.visibility</p:attrName>
                                        </p:attrNameLst>
                                      </p:cBhvr>
                                      <p:to>
                                        <p:strVal val="visible"/>
                                      </p:to>
                                    </p:set>
                                    <p:anim calcmode="lin" valueType="num">
                                      <p:cBhvr additive="base">
                                        <p:cTn id="25"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9219">
                                            <p:txEl>
                                              <p:pRg st="4" end="4"/>
                                            </p:txEl>
                                          </p:spTgt>
                                        </p:tgtEl>
                                        <p:attrNameLst>
                                          <p:attrName>style.visibility</p:attrName>
                                        </p:attrNameLst>
                                      </p:cBhvr>
                                      <p:to>
                                        <p:strVal val="visible"/>
                                      </p:to>
                                    </p:set>
                                    <p:anim calcmode="lin" valueType="num">
                                      <p:cBhvr additive="base">
                                        <p:cTn id="31"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9219">
                                            <p:txEl>
                                              <p:pRg st="5" end="5"/>
                                            </p:txEl>
                                          </p:spTgt>
                                        </p:tgtEl>
                                        <p:attrNameLst>
                                          <p:attrName>style.visibility</p:attrName>
                                        </p:attrNameLst>
                                      </p:cBhvr>
                                      <p:to>
                                        <p:strVal val="visible"/>
                                      </p:to>
                                    </p:set>
                                    <p:anim calcmode="lin" valueType="num">
                                      <p:cBhvr additive="base">
                                        <p:cTn id="37" dur="500" fill="hold"/>
                                        <p:tgtEl>
                                          <p:spTgt spid="921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2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9219">
                                            <p:txEl>
                                              <p:pRg st="6" end="6"/>
                                            </p:txEl>
                                          </p:spTgt>
                                        </p:tgtEl>
                                        <p:attrNameLst>
                                          <p:attrName>style.visibility</p:attrName>
                                        </p:attrNameLst>
                                      </p:cBhvr>
                                      <p:to>
                                        <p:strVal val="visible"/>
                                      </p:to>
                                    </p:set>
                                    <p:anim calcmode="lin" valueType="num">
                                      <p:cBhvr additive="base">
                                        <p:cTn id="43" dur="500" fill="hold"/>
                                        <p:tgtEl>
                                          <p:spTgt spid="921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21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76200" y="533400"/>
            <a:ext cx="9067800" cy="6781800"/>
          </a:xfrm>
        </p:spPr>
        <p:txBody>
          <a:bodyPr>
            <a:normAutofit fontScale="25000" lnSpcReduction="20000"/>
          </a:bodyPr>
          <a:lstStyle/>
          <a:p>
            <a:pPr marL="365760" indent="-256032" fontAlgn="auto">
              <a:spcAft>
                <a:spcPts val="0"/>
              </a:spcAft>
              <a:buFont typeface="Wingdings 3"/>
              <a:buChar char=""/>
              <a:defRPr/>
            </a:pPr>
            <a:r>
              <a:rPr lang="en-US" sz="9200" b="1" dirty="0">
                <a:latin typeface="Arial" panose="020B0604020202020204" pitchFamily="34" charset="0"/>
                <a:cs typeface="Arial" panose="020B0604020202020204" pitchFamily="34" charset="0"/>
              </a:rPr>
              <a:t>Genesis 50:20 - </a:t>
            </a:r>
            <a:r>
              <a:rPr lang="en-US" sz="9200" i="1" dirty="0">
                <a:latin typeface="Arial" panose="020B0604020202020204" pitchFamily="34" charset="0"/>
                <a:cs typeface="Arial" panose="020B0604020202020204" pitchFamily="34" charset="0"/>
              </a:rPr>
              <a:t>“As for you, you meant evil against me, but God meant it for good in order to bring about this present result....”</a:t>
            </a:r>
            <a:endParaRPr lang="en-US" sz="9200" dirty="0">
              <a:latin typeface="Arial" panose="020B0604020202020204" pitchFamily="34" charset="0"/>
              <a:cs typeface="Arial" panose="020B0604020202020204" pitchFamily="34" charset="0"/>
            </a:endParaRPr>
          </a:p>
          <a:p>
            <a:pPr marL="365760" indent="-256032" fontAlgn="auto">
              <a:spcAft>
                <a:spcPts val="0"/>
              </a:spcAft>
              <a:buFont typeface="Wingdings 3"/>
              <a:buChar char=""/>
              <a:defRPr/>
            </a:pPr>
            <a:r>
              <a:rPr lang="en-US" sz="9200" b="1" dirty="0" smtClean="0">
                <a:latin typeface="Arial" panose="020B0604020202020204" pitchFamily="34" charset="0"/>
                <a:cs typeface="Arial" panose="020B0604020202020204" pitchFamily="34" charset="0"/>
              </a:rPr>
              <a:t>Exodus </a:t>
            </a:r>
            <a:r>
              <a:rPr lang="en-US" sz="9200" b="1" dirty="0">
                <a:latin typeface="Arial" panose="020B0604020202020204" pitchFamily="34" charset="0"/>
                <a:cs typeface="Arial" panose="020B0604020202020204" pitchFamily="34" charset="0"/>
              </a:rPr>
              <a:t>7:3 - </a:t>
            </a:r>
            <a:r>
              <a:rPr lang="en-US" sz="9200" i="1" dirty="0">
                <a:latin typeface="Arial" panose="020B0604020202020204" pitchFamily="34" charset="0"/>
                <a:cs typeface="Arial" panose="020B0604020202020204" pitchFamily="34" charset="0"/>
              </a:rPr>
              <a:t>“But I will harden </a:t>
            </a:r>
            <a:r>
              <a:rPr lang="en-US" sz="9200" i="1" dirty="0" err="1">
                <a:latin typeface="Arial" panose="020B0604020202020204" pitchFamily="34" charset="0"/>
                <a:cs typeface="Arial" panose="020B0604020202020204" pitchFamily="34" charset="0"/>
              </a:rPr>
              <a:t>Pharoah’s</a:t>
            </a:r>
            <a:r>
              <a:rPr lang="en-US" sz="9200" i="1" dirty="0">
                <a:latin typeface="Arial" panose="020B0604020202020204" pitchFamily="34" charset="0"/>
                <a:cs typeface="Arial" panose="020B0604020202020204" pitchFamily="34" charset="0"/>
              </a:rPr>
              <a:t> heart that I may multiply my signs and wonders against Egypt</a:t>
            </a:r>
            <a:r>
              <a:rPr lang="en-US" sz="9200" i="1" dirty="0" smtClean="0">
                <a:latin typeface="Arial" panose="020B0604020202020204" pitchFamily="34" charset="0"/>
                <a:cs typeface="Arial" panose="020B0604020202020204" pitchFamily="34" charset="0"/>
              </a:rPr>
              <a:t>.”  </a:t>
            </a:r>
            <a:r>
              <a:rPr lang="en-US" sz="9200" dirty="0" smtClean="0">
                <a:latin typeface="Arial" panose="020B0604020202020204" pitchFamily="34" charset="0"/>
                <a:cs typeface="Arial" panose="020B0604020202020204" pitchFamily="34" charset="0"/>
              </a:rPr>
              <a:t>(</a:t>
            </a:r>
            <a:r>
              <a:rPr lang="en-US" sz="9200" dirty="0">
                <a:latin typeface="Arial" panose="020B0604020202020204" pitchFamily="34" charset="0"/>
                <a:cs typeface="Arial" panose="020B0604020202020204" pitchFamily="34" charset="0"/>
              </a:rPr>
              <a:t>A</a:t>
            </a:r>
            <a:r>
              <a:rPr lang="en-US" sz="9200" dirty="0" smtClean="0">
                <a:latin typeface="Arial" panose="020B0604020202020204" pitchFamily="34" charset="0"/>
                <a:cs typeface="Arial" panose="020B0604020202020204" pitchFamily="34" charset="0"/>
              </a:rPr>
              <a:t>lso </a:t>
            </a:r>
            <a:r>
              <a:rPr lang="en-US" sz="9200" dirty="0">
                <a:latin typeface="Arial" panose="020B0604020202020204" pitchFamily="34" charset="0"/>
                <a:cs typeface="Arial" panose="020B0604020202020204" pitchFamily="34" charset="0"/>
              </a:rPr>
              <a:t>Exodus </a:t>
            </a:r>
            <a:r>
              <a:rPr lang="en-US" sz="9200" dirty="0" smtClean="0">
                <a:latin typeface="Arial" panose="020B0604020202020204" pitchFamily="34" charset="0"/>
                <a:cs typeface="Arial" panose="020B0604020202020204" pitchFamily="34" charset="0"/>
              </a:rPr>
              <a:t>4:21;14:4</a:t>
            </a:r>
            <a:r>
              <a:rPr lang="en-US" sz="9200" dirty="0">
                <a:latin typeface="Arial" panose="020B0604020202020204" pitchFamily="34" charset="0"/>
                <a:cs typeface="Arial" panose="020B0604020202020204" pitchFamily="34" charset="0"/>
              </a:rPr>
              <a:t>, 8, </a:t>
            </a:r>
            <a:r>
              <a:rPr lang="en-US" sz="9200" dirty="0" smtClean="0">
                <a:latin typeface="Arial" panose="020B0604020202020204" pitchFamily="34" charset="0"/>
                <a:cs typeface="Arial" panose="020B0604020202020204" pitchFamily="34" charset="0"/>
              </a:rPr>
              <a:t>17) </a:t>
            </a:r>
          </a:p>
          <a:p>
            <a:pPr marL="365760" indent="-256032" fontAlgn="auto">
              <a:spcAft>
                <a:spcPts val="0"/>
              </a:spcAft>
              <a:buFont typeface="Wingdings 3"/>
              <a:buChar char=""/>
              <a:defRPr/>
            </a:pPr>
            <a:r>
              <a:rPr lang="en-US" sz="9200" b="1" dirty="0" smtClean="0">
                <a:latin typeface="Arial" panose="020B0604020202020204" pitchFamily="34" charset="0"/>
                <a:cs typeface="Arial" panose="020B0604020202020204" pitchFamily="34" charset="0"/>
              </a:rPr>
              <a:t>Deuteronomy </a:t>
            </a:r>
            <a:r>
              <a:rPr lang="en-US" sz="9200" b="1" dirty="0">
                <a:latin typeface="Arial" panose="020B0604020202020204" pitchFamily="34" charset="0"/>
                <a:cs typeface="Arial" panose="020B0604020202020204" pitchFamily="34" charset="0"/>
              </a:rPr>
              <a:t>2:30 - </a:t>
            </a:r>
            <a:r>
              <a:rPr lang="en-US" sz="9200" i="1" dirty="0">
                <a:latin typeface="Arial" panose="020B0604020202020204" pitchFamily="34" charset="0"/>
                <a:cs typeface="Arial" panose="020B0604020202020204" pitchFamily="34" charset="0"/>
              </a:rPr>
              <a:t>“But </a:t>
            </a:r>
            <a:r>
              <a:rPr lang="en-US" sz="9200" i="1" dirty="0" err="1">
                <a:latin typeface="Arial" panose="020B0604020202020204" pitchFamily="34" charset="0"/>
                <a:cs typeface="Arial" panose="020B0604020202020204" pitchFamily="34" charset="0"/>
              </a:rPr>
              <a:t>Sihon</a:t>
            </a:r>
            <a:r>
              <a:rPr lang="en-US" sz="9200" i="1" dirty="0">
                <a:latin typeface="Arial" panose="020B0604020202020204" pitchFamily="34" charset="0"/>
                <a:cs typeface="Arial" panose="020B0604020202020204" pitchFamily="34" charset="0"/>
              </a:rPr>
              <a:t> king of </a:t>
            </a:r>
            <a:r>
              <a:rPr lang="en-US" sz="9200" i="1" dirty="0" err="1">
                <a:latin typeface="Arial" panose="020B0604020202020204" pitchFamily="34" charset="0"/>
                <a:cs typeface="Arial" panose="020B0604020202020204" pitchFamily="34" charset="0"/>
              </a:rPr>
              <a:t>Heshbon</a:t>
            </a:r>
            <a:r>
              <a:rPr lang="en-US" sz="9200" i="1" dirty="0">
                <a:latin typeface="Arial" panose="020B0604020202020204" pitchFamily="34" charset="0"/>
                <a:cs typeface="Arial" panose="020B0604020202020204" pitchFamily="34" charset="0"/>
              </a:rPr>
              <a:t> was not willing for us to pass through his land; for the L</a:t>
            </a:r>
            <a:r>
              <a:rPr lang="en-US" sz="9200" i="1" cap="small" dirty="0">
                <a:latin typeface="Arial" panose="020B0604020202020204" pitchFamily="34" charset="0"/>
                <a:cs typeface="Arial" panose="020B0604020202020204" pitchFamily="34" charset="0"/>
              </a:rPr>
              <a:t>ord</a:t>
            </a:r>
            <a:r>
              <a:rPr lang="en-US" sz="9200" i="1" dirty="0">
                <a:latin typeface="Arial" panose="020B0604020202020204" pitchFamily="34" charset="0"/>
                <a:cs typeface="Arial" panose="020B0604020202020204" pitchFamily="34" charset="0"/>
              </a:rPr>
              <a:t> your God hardened his spirit </a:t>
            </a:r>
            <a:r>
              <a:rPr lang="en-US" sz="9200" i="1" dirty="0" smtClean="0">
                <a:latin typeface="Arial" panose="020B0604020202020204" pitchFamily="34" charset="0"/>
                <a:cs typeface="Arial" panose="020B0604020202020204" pitchFamily="34" charset="0"/>
              </a:rPr>
              <a:t>&amp; </a:t>
            </a:r>
            <a:r>
              <a:rPr lang="en-US" sz="9200" i="1" dirty="0">
                <a:latin typeface="Arial" panose="020B0604020202020204" pitchFamily="34" charset="0"/>
                <a:cs typeface="Arial" panose="020B0604020202020204" pitchFamily="34" charset="0"/>
              </a:rPr>
              <a:t>made his heart </a:t>
            </a:r>
            <a:r>
              <a:rPr lang="en-US" sz="9200" i="1" dirty="0" smtClean="0">
                <a:latin typeface="Arial" panose="020B0604020202020204" pitchFamily="34" charset="0"/>
                <a:cs typeface="Arial" panose="020B0604020202020204" pitchFamily="34" charset="0"/>
              </a:rPr>
              <a:t>obstinate… to </a:t>
            </a:r>
            <a:r>
              <a:rPr lang="en-US" sz="9200" i="1" dirty="0">
                <a:latin typeface="Arial" panose="020B0604020202020204" pitchFamily="34" charset="0"/>
                <a:cs typeface="Arial" panose="020B0604020202020204" pitchFamily="34" charset="0"/>
              </a:rPr>
              <a:t>deliver him into your </a:t>
            </a:r>
            <a:r>
              <a:rPr lang="en-US" sz="9200" i="1" dirty="0" smtClean="0">
                <a:latin typeface="Arial" panose="020B0604020202020204" pitchFamily="34" charset="0"/>
                <a:cs typeface="Arial" panose="020B0604020202020204" pitchFamily="34" charset="0"/>
              </a:rPr>
              <a:t>hand...”</a:t>
            </a:r>
            <a:endParaRPr lang="en-US" sz="9200" dirty="0">
              <a:latin typeface="Arial" panose="020B0604020202020204" pitchFamily="34" charset="0"/>
              <a:cs typeface="Arial" panose="020B0604020202020204" pitchFamily="34" charset="0"/>
            </a:endParaRPr>
          </a:p>
          <a:p>
            <a:pPr marL="365760" indent="-256032" fontAlgn="auto">
              <a:spcAft>
                <a:spcPts val="0"/>
              </a:spcAft>
              <a:buFont typeface="Wingdings 3"/>
              <a:buChar char=""/>
              <a:defRPr/>
            </a:pPr>
            <a:r>
              <a:rPr lang="en-US" sz="9200" b="1" dirty="0">
                <a:latin typeface="Arial" panose="020B0604020202020204" pitchFamily="34" charset="0"/>
                <a:cs typeface="Arial" panose="020B0604020202020204" pitchFamily="34" charset="0"/>
              </a:rPr>
              <a:t>Joshua 11:20 - </a:t>
            </a:r>
            <a:r>
              <a:rPr lang="en-US" sz="9200" i="1" dirty="0">
                <a:latin typeface="Arial" panose="020B0604020202020204" pitchFamily="34" charset="0"/>
                <a:cs typeface="Arial" panose="020B0604020202020204" pitchFamily="34" charset="0"/>
              </a:rPr>
              <a:t>“For it was of the L</a:t>
            </a:r>
            <a:r>
              <a:rPr lang="en-US" sz="9200" i="1" cap="small" dirty="0">
                <a:latin typeface="Arial" panose="020B0604020202020204" pitchFamily="34" charset="0"/>
                <a:cs typeface="Arial" panose="020B0604020202020204" pitchFamily="34" charset="0"/>
              </a:rPr>
              <a:t>ord</a:t>
            </a:r>
            <a:r>
              <a:rPr lang="en-US" sz="9200" i="1" dirty="0">
                <a:latin typeface="Arial" panose="020B0604020202020204" pitchFamily="34" charset="0"/>
                <a:cs typeface="Arial" panose="020B0604020202020204" pitchFamily="34" charset="0"/>
              </a:rPr>
              <a:t> to harden their </a:t>
            </a:r>
            <a:r>
              <a:rPr lang="en-US" sz="9200" dirty="0" smtClean="0">
                <a:latin typeface="Arial" panose="020B0604020202020204" pitchFamily="34" charset="0"/>
                <a:cs typeface="Arial" panose="020B0604020202020204" pitchFamily="34" charset="0"/>
              </a:rPr>
              <a:t>[peoples </a:t>
            </a:r>
            <a:r>
              <a:rPr lang="en-US" sz="9200" dirty="0">
                <a:latin typeface="Arial" panose="020B0604020202020204" pitchFamily="34" charset="0"/>
                <a:cs typeface="Arial" panose="020B0604020202020204" pitchFamily="34" charset="0"/>
              </a:rPr>
              <a:t>of the promised land’s]</a:t>
            </a:r>
            <a:r>
              <a:rPr lang="en-US" sz="9200" i="1" dirty="0">
                <a:latin typeface="Arial" panose="020B0604020202020204" pitchFamily="34" charset="0"/>
                <a:cs typeface="Arial" panose="020B0604020202020204" pitchFamily="34" charset="0"/>
              </a:rPr>
              <a:t> hearts, to meet Israel in battle in order that he might utterly destroy them, that they might receive no mercy.”</a:t>
            </a:r>
            <a:endParaRPr lang="en-US" sz="9200" dirty="0">
              <a:latin typeface="Arial" panose="020B0604020202020204" pitchFamily="34" charset="0"/>
              <a:cs typeface="Arial" panose="020B0604020202020204" pitchFamily="34" charset="0"/>
            </a:endParaRPr>
          </a:p>
          <a:p>
            <a:pPr marL="365760" indent="-256032" fontAlgn="auto">
              <a:spcAft>
                <a:spcPts val="0"/>
              </a:spcAft>
              <a:buFont typeface="Wingdings 3"/>
              <a:buChar char=""/>
              <a:defRPr/>
            </a:pPr>
            <a:r>
              <a:rPr lang="en-US" sz="9200" b="1" dirty="0">
                <a:latin typeface="Arial" panose="020B0604020202020204" pitchFamily="34" charset="0"/>
                <a:cs typeface="Arial" panose="020B0604020202020204" pitchFamily="34" charset="0"/>
              </a:rPr>
              <a:t>Judges 9:23 - </a:t>
            </a:r>
            <a:r>
              <a:rPr lang="en-US" sz="9200" i="1" dirty="0">
                <a:latin typeface="Arial" panose="020B0604020202020204" pitchFamily="34" charset="0"/>
                <a:cs typeface="Arial" panose="020B0604020202020204" pitchFamily="34" charset="0"/>
              </a:rPr>
              <a:t>“Then God sent an evil spirit between </a:t>
            </a:r>
            <a:r>
              <a:rPr lang="en-US" sz="9200" i="1" dirty="0" err="1">
                <a:latin typeface="Arial" panose="020B0604020202020204" pitchFamily="34" charset="0"/>
                <a:cs typeface="Arial" panose="020B0604020202020204" pitchFamily="34" charset="0"/>
              </a:rPr>
              <a:t>Abimilech</a:t>
            </a:r>
            <a:r>
              <a:rPr lang="en-US" sz="9200" i="1" dirty="0">
                <a:latin typeface="Arial" panose="020B0604020202020204" pitchFamily="34" charset="0"/>
                <a:cs typeface="Arial" panose="020B0604020202020204" pitchFamily="34" charset="0"/>
              </a:rPr>
              <a:t> and the men of </a:t>
            </a:r>
            <a:r>
              <a:rPr lang="en-US" sz="9200" i="1" dirty="0" err="1">
                <a:latin typeface="Arial" panose="020B0604020202020204" pitchFamily="34" charset="0"/>
                <a:cs typeface="Arial" panose="020B0604020202020204" pitchFamily="34" charset="0"/>
              </a:rPr>
              <a:t>Shechem</a:t>
            </a:r>
            <a:r>
              <a:rPr lang="en-US" sz="9200" i="1" dirty="0">
                <a:latin typeface="Arial" panose="020B0604020202020204" pitchFamily="34" charset="0"/>
                <a:cs typeface="Arial" panose="020B0604020202020204" pitchFamily="34" charset="0"/>
              </a:rPr>
              <a:t>; and the men of </a:t>
            </a:r>
            <a:r>
              <a:rPr lang="en-US" sz="9200" i="1" dirty="0" err="1">
                <a:latin typeface="Arial" panose="020B0604020202020204" pitchFamily="34" charset="0"/>
                <a:cs typeface="Arial" panose="020B0604020202020204" pitchFamily="34" charset="0"/>
              </a:rPr>
              <a:t>Shechem</a:t>
            </a:r>
            <a:r>
              <a:rPr lang="en-US" sz="9200" i="1" dirty="0">
                <a:latin typeface="Arial" panose="020B0604020202020204" pitchFamily="34" charset="0"/>
                <a:cs typeface="Arial" panose="020B0604020202020204" pitchFamily="34" charset="0"/>
              </a:rPr>
              <a:t> dealt treacherously with </a:t>
            </a:r>
            <a:r>
              <a:rPr lang="en-US" sz="9200" i="1" dirty="0" err="1">
                <a:latin typeface="Arial" panose="020B0604020202020204" pitchFamily="34" charset="0"/>
                <a:cs typeface="Arial" panose="020B0604020202020204" pitchFamily="34" charset="0"/>
              </a:rPr>
              <a:t>Abimilech</a:t>
            </a:r>
            <a:r>
              <a:rPr lang="en-US" sz="9200" i="1" dirty="0">
                <a:latin typeface="Arial" panose="020B0604020202020204" pitchFamily="34" charset="0"/>
                <a:cs typeface="Arial" panose="020B0604020202020204" pitchFamily="34" charset="0"/>
              </a:rPr>
              <a:t>.”</a:t>
            </a:r>
            <a:endParaRPr lang="en-US" sz="9200" dirty="0">
              <a:latin typeface="Arial" panose="020B0604020202020204" pitchFamily="34" charset="0"/>
              <a:cs typeface="Arial" panose="020B0604020202020204" pitchFamily="34" charset="0"/>
            </a:endParaRPr>
          </a:p>
          <a:p>
            <a:pPr marL="365760" indent="-256032" fontAlgn="auto">
              <a:spcAft>
                <a:spcPts val="0"/>
              </a:spcAft>
              <a:buFont typeface="Wingdings 3"/>
              <a:buChar char=""/>
              <a:defRPr/>
            </a:pPr>
            <a:r>
              <a:rPr lang="en-US" sz="9200" b="1" dirty="0">
                <a:latin typeface="Arial" panose="020B0604020202020204" pitchFamily="34" charset="0"/>
                <a:cs typeface="Arial" panose="020B0604020202020204" pitchFamily="34" charset="0"/>
              </a:rPr>
              <a:t>Judges 14:4 - </a:t>
            </a:r>
            <a:r>
              <a:rPr lang="en-US" sz="9200" i="1" dirty="0">
                <a:latin typeface="Arial" panose="020B0604020202020204" pitchFamily="34" charset="0"/>
                <a:cs typeface="Arial" panose="020B0604020202020204" pitchFamily="34" charset="0"/>
              </a:rPr>
              <a:t>“However, his father and mother did not know that it </a:t>
            </a:r>
            <a:r>
              <a:rPr lang="en-US" sz="9200" dirty="0">
                <a:latin typeface="Arial" panose="020B0604020202020204" pitchFamily="34" charset="0"/>
                <a:cs typeface="Arial" panose="020B0604020202020204" pitchFamily="34" charset="0"/>
              </a:rPr>
              <a:t>[Samson’s sinful intent to marry a Philistine woman, contrary to the Law]</a:t>
            </a:r>
            <a:r>
              <a:rPr lang="en-US" sz="9200" i="1" dirty="0">
                <a:latin typeface="Arial" panose="020B0604020202020204" pitchFamily="34" charset="0"/>
                <a:cs typeface="Arial" panose="020B0604020202020204" pitchFamily="34" charset="0"/>
              </a:rPr>
              <a:t> was of the L</a:t>
            </a:r>
            <a:r>
              <a:rPr lang="en-US" sz="9200" i="1" cap="small" dirty="0">
                <a:latin typeface="Arial" panose="020B0604020202020204" pitchFamily="34" charset="0"/>
                <a:cs typeface="Arial" panose="020B0604020202020204" pitchFamily="34" charset="0"/>
              </a:rPr>
              <a:t>ord</a:t>
            </a:r>
            <a:r>
              <a:rPr lang="en-US" sz="9200" i="1" dirty="0">
                <a:latin typeface="Arial" panose="020B0604020202020204" pitchFamily="34" charset="0"/>
                <a:cs typeface="Arial" panose="020B0604020202020204" pitchFamily="34" charset="0"/>
              </a:rPr>
              <a:t>, for He was seeking an occasion against the Philistines.”</a:t>
            </a:r>
            <a:endParaRPr lang="en-US" sz="9200" dirty="0">
              <a:latin typeface="Arial" panose="020B0604020202020204" pitchFamily="34" charset="0"/>
              <a:cs typeface="Arial" panose="020B0604020202020204" pitchFamily="34" charset="0"/>
            </a:endParaRPr>
          </a:p>
          <a:p>
            <a:pPr marL="365760" indent="-256032" fontAlgn="auto">
              <a:spcAft>
                <a:spcPts val="0"/>
              </a:spcAft>
              <a:buFont typeface="Wingdings 3"/>
              <a:buChar char=""/>
              <a:defRPr/>
            </a:pPr>
            <a:r>
              <a:rPr lang="en-US" sz="9200" b="1" dirty="0">
                <a:latin typeface="Arial" panose="020B0604020202020204" pitchFamily="34" charset="0"/>
                <a:cs typeface="Arial" panose="020B0604020202020204" pitchFamily="34" charset="0"/>
              </a:rPr>
              <a:t>1 Samuel 2:25 - </a:t>
            </a:r>
            <a:r>
              <a:rPr lang="en-US" sz="9200" i="1" dirty="0">
                <a:latin typeface="Arial" panose="020B0604020202020204" pitchFamily="34" charset="0"/>
                <a:cs typeface="Arial" panose="020B0604020202020204" pitchFamily="34" charset="0"/>
              </a:rPr>
              <a:t>“...But they </a:t>
            </a:r>
            <a:r>
              <a:rPr lang="en-US" sz="9200" dirty="0">
                <a:latin typeface="Arial" panose="020B0604020202020204" pitchFamily="34" charset="0"/>
                <a:cs typeface="Arial" panose="020B0604020202020204" pitchFamily="34" charset="0"/>
              </a:rPr>
              <a:t>[Eli’s sons]</a:t>
            </a:r>
            <a:r>
              <a:rPr lang="en-US" sz="9200" i="1" dirty="0">
                <a:latin typeface="Arial" panose="020B0604020202020204" pitchFamily="34" charset="0"/>
                <a:cs typeface="Arial" panose="020B0604020202020204" pitchFamily="34" charset="0"/>
              </a:rPr>
              <a:t> would not listen to the voice of their father, for the L</a:t>
            </a:r>
            <a:r>
              <a:rPr lang="en-US" sz="9200" i="1" cap="small" dirty="0">
                <a:latin typeface="Arial" panose="020B0604020202020204" pitchFamily="34" charset="0"/>
                <a:cs typeface="Arial" panose="020B0604020202020204" pitchFamily="34" charset="0"/>
              </a:rPr>
              <a:t>ord</a:t>
            </a:r>
            <a:r>
              <a:rPr lang="en-US" sz="9200" i="1" dirty="0">
                <a:latin typeface="Arial" panose="020B0604020202020204" pitchFamily="34" charset="0"/>
                <a:cs typeface="Arial" panose="020B0604020202020204" pitchFamily="34" charset="0"/>
              </a:rPr>
              <a:t> desired to put them to death.”</a:t>
            </a:r>
            <a:endParaRPr lang="en-US" sz="9200" dirty="0">
              <a:latin typeface="Arial" panose="020B0604020202020204" pitchFamily="34" charset="0"/>
              <a:cs typeface="Arial" panose="020B0604020202020204" pitchFamily="34" charset="0"/>
            </a:endParaRPr>
          </a:p>
          <a:p>
            <a:pPr marL="403225" lvl="1" indent="-231775" fontAlgn="auto">
              <a:lnSpc>
                <a:spcPct val="90000"/>
              </a:lnSpc>
              <a:spcBef>
                <a:spcPts val="324"/>
              </a:spcBef>
              <a:spcAft>
                <a:spcPts val="0"/>
              </a:spcAft>
              <a:buClr>
                <a:schemeClr val="tx1"/>
              </a:buClr>
              <a:buSzPct val="80000"/>
              <a:buFont typeface="Wingdings" panose="05000000000000000000" pitchFamily="2" charset="2"/>
              <a:buChar char="Ø"/>
              <a:defRPr/>
            </a:pPr>
            <a:endParaRPr lang="en-US" sz="2400" dirty="0">
              <a:latin typeface="Arial" panose="020B0604020202020204" pitchFamily="34" charset="0"/>
              <a:cs typeface="Arial" panose="020B0604020202020204" pitchFamily="34" charset="0"/>
            </a:endParaRPr>
          </a:p>
          <a:p>
            <a:pPr marL="403225" lvl="1" indent="-231775" fontAlgn="auto">
              <a:lnSpc>
                <a:spcPct val="90000"/>
              </a:lnSpc>
              <a:spcBef>
                <a:spcPts val="324"/>
              </a:spcBef>
              <a:spcAft>
                <a:spcPts val="0"/>
              </a:spcAft>
              <a:buClr>
                <a:schemeClr val="tx1"/>
              </a:buClr>
              <a:buSzPct val="80000"/>
              <a:buFont typeface="Wingdings" panose="05000000000000000000" pitchFamily="2" charset="2"/>
              <a:buChar char="Ø"/>
              <a:defRPr/>
            </a:pPr>
            <a:endParaRPr lang="en-US" sz="2400" dirty="0">
              <a:latin typeface="Arial" panose="020B0604020202020204" pitchFamily="34" charset="0"/>
              <a:cs typeface="Arial" panose="020B0604020202020204" pitchFamily="34" charset="0"/>
            </a:endParaRPr>
          </a:p>
          <a:p>
            <a:pPr marL="174625" lvl="1" indent="0" fontAlgn="auto">
              <a:lnSpc>
                <a:spcPct val="90000"/>
              </a:lnSpc>
              <a:spcBef>
                <a:spcPts val="324"/>
              </a:spcBef>
              <a:spcAft>
                <a:spcPts val="0"/>
              </a:spcAft>
              <a:buClr>
                <a:schemeClr val="tx1"/>
              </a:buClr>
              <a:buSzPct val="80000"/>
              <a:buFont typeface="Verdana"/>
              <a:buNone/>
              <a:defRPr/>
            </a:pPr>
            <a:endParaRPr lang="en-US" sz="2400" dirty="0">
              <a:latin typeface="Arial" panose="020B0604020202020204" pitchFamily="34" charset="0"/>
              <a:cs typeface="Arial" panose="020B0604020202020204" pitchFamily="34" charset="0"/>
            </a:endParaRPr>
          </a:p>
          <a:p>
            <a:pPr marL="403225" lvl="1" fontAlgn="auto">
              <a:lnSpc>
                <a:spcPct val="90000"/>
              </a:lnSpc>
              <a:spcBef>
                <a:spcPts val="324"/>
              </a:spcBef>
              <a:spcAft>
                <a:spcPts val="0"/>
              </a:spcAft>
              <a:buClr>
                <a:schemeClr val="tx1"/>
              </a:buClr>
              <a:buSzPct val="80000"/>
              <a:buFont typeface="Wingdings" pitchFamily="2" charset="2"/>
              <a:buChar char="Ø"/>
              <a:defRPr/>
            </a:pPr>
            <a:endParaRPr lang="en-US" sz="2400" dirty="0">
              <a:latin typeface="Arial" panose="020B0604020202020204" pitchFamily="34" charset="0"/>
              <a:cs typeface="Arial" panose="020B0604020202020204" pitchFamily="34" charset="0"/>
            </a:endParaRPr>
          </a:p>
          <a:p>
            <a:pPr marL="403225" lvl="1" fontAlgn="auto">
              <a:lnSpc>
                <a:spcPct val="90000"/>
              </a:lnSpc>
              <a:spcBef>
                <a:spcPts val="324"/>
              </a:spcBef>
              <a:spcAft>
                <a:spcPts val="0"/>
              </a:spcAft>
              <a:buClr>
                <a:schemeClr val="tx1"/>
              </a:buClr>
              <a:buSzPct val="80000"/>
              <a:buFont typeface="Wingdings" pitchFamily="2" charset="2"/>
              <a:buChar char="Ø"/>
              <a:defRPr/>
            </a:pPr>
            <a:endParaRPr lang="en-US" sz="2400" dirty="0">
              <a:latin typeface="Arial" panose="020B0604020202020204" pitchFamily="34" charset="0"/>
              <a:cs typeface="Arial" panose="020B0604020202020204" pitchFamily="34" charset="0"/>
            </a:endParaRPr>
          </a:p>
          <a:p>
            <a:pPr marL="517525" lvl="1" indent="-342900" fontAlgn="auto">
              <a:lnSpc>
                <a:spcPct val="90000"/>
              </a:lnSpc>
              <a:spcBef>
                <a:spcPts val="324"/>
              </a:spcBef>
              <a:spcAft>
                <a:spcPts val="0"/>
              </a:spcAft>
              <a:buClr>
                <a:schemeClr val="tx1"/>
              </a:buClr>
              <a:buSzPct val="80000"/>
              <a:buFont typeface="Verdana"/>
              <a:buChar char="◦"/>
              <a:defRPr/>
            </a:pPr>
            <a:endParaRPr lang="en-US" sz="2200" dirty="0">
              <a:latin typeface="Arial" panose="020B0604020202020204" pitchFamily="34" charset="0"/>
              <a:cs typeface="Arial" panose="020B0604020202020204" pitchFamily="34" charset="0"/>
            </a:endParaRPr>
          </a:p>
          <a:p>
            <a:pPr marL="403225" lvl="1" fontAlgn="auto">
              <a:lnSpc>
                <a:spcPct val="90000"/>
              </a:lnSpc>
              <a:spcBef>
                <a:spcPts val="324"/>
              </a:spcBef>
              <a:spcAft>
                <a:spcPts val="0"/>
              </a:spcAft>
              <a:buClr>
                <a:schemeClr val="tx1"/>
              </a:buClr>
              <a:buSzPct val="80000"/>
              <a:buFont typeface="Wingdings" pitchFamily="2" charset="2"/>
              <a:buChar char="Ø"/>
              <a:defRPr/>
            </a:pPr>
            <a:endParaRPr lang="en-US" sz="2400" dirty="0">
              <a:latin typeface="Arial" panose="020B0604020202020204" pitchFamily="34" charset="0"/>
              <a:cs typeface="Arial" panose="020B0604020202020204" pitchFamily="34" charset="0"/>
            </a:endParaRPr>
          </a:p>
          <a:p>
            <a:pPr marL="403225" lvl="1" fontAlgn="auto">
              <a:lnSpc>
                <a:spcPct val="90000"/>
              </a:lnSpc>
              <a:spcBef>
                <a:spcPts val="324"/>
              </a:spcBef>
              <a:spcAft>
                <a:spcPts val="0"/>
              </a:spcAft>
              <a:buClr>
                <a:schemeClr val="tx1"/>
              </a:buClr>
              <a:buSzPct val="80000"/>
              <a:buFont typeface="Wingdings" pitchFamily="2" charset="2"/>
              <a:buChar char="Ø"/>
              <a:defRPr/>
            </a:pPr>
            <a:endParaRPr lang="en-US" sz="2400" dirty="0">
              <a:latin typeface="Arial" panose="020B0604020202020204" pitchFamily="34" charset="0"/>
              <a:cs typeface="Arial" panose="020B0604020202020204" pitchFamily="34" charset="0"/>
            </a:endParaRPr>
          </a:p>
          <a:p>
            <a:pPr marL="403225" lvl="1" fontAlgn="auto">
              <a:lnSpc>
                <a:spcPct val="90000"/>
              </a:lnSpc>
              <a:spcBef>
                <a:spcPts val="324"/>
              </a:spcBef>
              <a:spcAft>
                <a:spcPts val="0"/>
              </a:spcAft>
              <a:buClr>
                <a:schemeClr val="tx1"/>
              </a:buClr>
              <a:buSzPct val="80000"/>
              <a:buFont typeface="Wingdings" pitchFamily="2" charset="2"/>
              <a:buChar char="Ø"/>
              <a:defRPr/>
            </a:pPr>
            <a:endParaRPr lang="en-US" sz="2400" dirty="0">
              <a:latin typeface="Arial" panose="020B0604020202020204" pitchFamily="34" charset="0"/>
              <a:cs typeface="Arial" panose="020B0604020202020204" pitchFamily="34" charset="0"/>
            </a:endParaRPr>
          </a:p>
          <a:p>
            <a:pPr marL="403225" lvl="1" fontAlgn="auto">
              <a:lnSpc>
                <a:spcPct val="90000"/>
              </a:lnSpc>
              <a:spcBef>
                <a:spcPts val="324"/>
              </a:spcBef>
              <a:spcAft>
                <a:spcPts val="0"/>
              </a:spcAft>
              <a:buClr>
                <a:schemeClr val="tx1"/>
              </a:buClr>
              <a:buSzPct val="80000"/>
              <a:buFont typeface="Wingdings" pitchFamily="2" charset="2"/>
              <a:buChar char="Ø"/>
              <a:defRPr/>
            </a:pPr>
            <a:endParaRPr lang="en-US" sz="2400" dirty="0">
              <a:latin typeface="Arial" panose="020B0604020202020204" pitchFamily="34" charset="0"/>
              <a:cs typeface="Arial" panose="020B0604020202020204" pitchFamily="34" charset="0"/>
            </a:endParaRPr>
          </a:p>
          <a:p>
            <a:pPr marL="403225" lvl="1" fontAlgn="auto">
              <a:lnSpc>
                <a:spcPct val="90000"/>
              </a:lnSpc>
              <a:spcBef>
                <a:spcPts val="324"/>
              </a:spcBef>
              <a:spcAft>
                <a:spcPts val="0"/>
              </a:spcAft>
              <a:buClr>
                <a:schemeClr val="tx1"/>
              </a:buClr>
              <a:buSzPct val="80000"/>
              <a:buFont typeface="Wingdings" pitchFamily="2" charset="2"/>
              <a:buChar char="Ø"/>
              <a:defRPr/>
            </a:pPr>
            <a:endParaRPr lang="en-US" sz="2400" dirty="0">
              <a:latin typeface="Arial" panose="020B0604020202020204" pitchFamily="34" charset="0"/>
              <a:cs typeface="Arial" panose="020B0604020202020204" pitchFamily="34" charset="0"/>
            </a:endParaRPr>
          </a:p>
          <a:p>
            <a:pPr marL="403225" lvl="1" fontAlgn="auto">
              <a:lnSpc>
                <a:spcPct val="90000"/>
              </a:lnSpc>
              <a:spcBef>
                <a:spcPts val="324"/>
              </a:spcBef>
              <a:spcAft>
                <a:spcPts val="0"/>
              </a:spcAft>
              <a:buClr>
                <a:schemeClr val="tx1"/>
              </a:buClr>
              <a:buSzPct val="80000"/>
              <a:buFont typeface="Wingdings" pitchFamily="2" charset="2"/>
              <a:buChar char="Ø"/>
              <a:defRPr/>
            </a:pPr>
            <a:endParaRPr lang="en-US" sz="2400" dirty="0">
              <a:latin typeface="Arial" panose="020B0604020202020204" pitchFamily="34" charset="0"/>
              <a:cs typeface="Arial" panose="020B0604020202020204" pitchFamily="34" charset="0"/>
            </a:endParaRPr>
          </a:p>
          <a:p>
            <a:pPr marL="403225" lvl="1" fontAlgn="auto">
              <a:lnSpc>
                <a:spcPct val="90000"/>
              </a:lnSpc>
              <a:spcBef>
                <a:spcPts val="324"/>
              </a:spcBef>
              <a:spcAft>
                <a:spcPts val="0"/>
              </a:spcAft>
              <a:buClr>
                <a:schemeClr val="tx1"/>
              </a:buClr>
              <a:buSzPct val="80000"/>
              <a:buFont typeface="Wingdings" pitchFamily="2" charset="2"/>
              <a:buChar char="Ø"/>
              <a:defRPr/>
            </a:pPr>
            <a:endParaRPr lang="en-US" sz="2400" dirty="0">
              <a:latin typeface="Arial" panose="020B0604020202020204" pitchFamily="34" charset="0"/>
              <a:cs typeface="Arial" panose="020B0604020202020204" pitchFamily="34" charset="0"/>
            </a:endParaRPr>
          </a:p>
        </p:txBody>
      </p:sp>
      <p:sp>
        <p:nvSpPr>
          <p:cNvPr id="12290" name="Rectangle 2"/>
          <p:cNvSpPr>
            <a:spLocks noGrp="1" noChangeArrowheads="1"/>
          </p:cNvSpPr>
          <p:nvPr>
            <p:ph type="title"/>
          </p:nvPr>
        </p:nvSpPr>
        <p:spPr>
          <a:xfrm>
            <a:off x="0" y="-76200"/>
            <a:ext cx="8839200" cy="585788"/>
          </a:xfrm>
        </p:spPr>
        <p:txBody>
          <a:bodyPr/>
          <a:lstStyle/>
          <a:p>
            <a:pPr fontAlgn="auto">
              <a:spcAft>
                <a:spcPts val="0"/>
              </a:spcAft>
              <a:defRPr/>
            </a:pPr>
            <a:r>
              <a:rPr lang="en-US" altLang="en-US" sz="3200" dirty="0" smtClean="0">
                <a:solidFill>
                  <a:schemeClr val="tx1">
                    <a:lumMod val="95000"/>
                    <a:lumOff val="5000"/>
                  </a:schemeClr>
                </a:solidFill>
                <a:effectLst/>
                <a:latin typeface="Arial" panose="020B0604020202020204" pitchFamily="34" charset="0"/>
                <a:cs typeface="Arial" panose="020B0604020202020204" pitchFamily="34" charset="0"/>
              </a:rPr>
              <a:t>    Does the Providence of God Ordain Evil?</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additive="base">
                                        <p:cTn id="19"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9219">
                                            <p:txEl>
                                              <p:pRg st="3" end="3"/>
                                            </p:txEl>
                                          </p:spTgt>
                                        </p:tgtEl>
                                        <p:attrNameLst>
                                          <p:attrName>style.visibility</p:attrName>
                                        </p:attrNameLst>
                                      </p:cBhvr>
                                      <p:to>
                                        <p:strVal val="visible"/>
                                      </p:to>
                                    </p:set>
                                    <p:anim calcmode="lin" valueType="num">
                                      <p:cBhvr additive="base">
                                        <p:cTn id="25"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9219">
                                            <p:txEl>
                                              <p:pRg st="4" end="4"/>
                                            </p:txEl>
                                          </p:spTgt>
                                        </p:tgtEl>
                                        <p:attrNameLst>
                                          <p:attrName>style.visibility</p:attrName>
                                        </p:attrNameLst>
                                      </p:cBhvr>
                                      <p:to>
                                        <p:strVal val="visible"/>
                                      </p:to>
                                    </p:set>
                                    <p:anim calcmode="lin" valueType="num">
                                      <p:cBhvr additive="base">
                                        <p:cTn id="31"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9219">
                                            <p:txEl>
                                              <p:pRg st="5" end="5"/>
                                            </p:txEl>
                                          </p:spTgt>
                                        </p:tgtEl>
                                        <p:attrNameLst>
                                          <p:attrName>style.visibility</p:attrName>
                                        </p:attrNameLst>
                                      </p:cBhvr>
                                      <p:to>
                                        <p:strVal val="visible"/>
                                      </p:to>
                                    </p:set>
                                    <p:anim calcmode="lin" valueType="num">
                                      <p:cBhvr additive="base">
                                        <p:cTn id="37" dur="500" fill="hold"/>
                                        <p:tgtEl>
                                          <p:spTgt spid="921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2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9219">
                                            <p:txEl>
                                              <p:pRg st="6" end="6"/>
                                            </p:txEl>
                                          </p:spTgt>
                                        </p:tgtEl>
                                        <p:attrNameLst>
                                          <p:attrName>style.visibility</p:attrName>
                                        </p:attrNameLst>
                                      </p:cBhvr>
                                      <p:to>
                                        <p:strVal val="visible"/>
                                      </p:to>
                                    </p:set>
                                    <p:anim calcmode="lin" valueType="num">
                                      <p:cBhvr additive="base">
                                        <p:cTn id="43" dur="500" fill="hold"/>
                                        <p:tgtEl>
                                          <p:spTgt spid="921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21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65088" y="533400"/>
            <a:ext cx="9067800" cy="6781800"/>
          </a:xfrm>
        </p:spPr>
        <p:txBody>
          <a:bodyPr>
            <a:noAutofit/>
          </a:bodyPr>
          <a:lstStyle/>
          <a:p>
            <a:pPr marL="365760" indent="-256032" fontAlgn="auto">
              <a:spcAft>
                <a:spcPts val="0"/>
              </a:spcAft>
              <a:buFont typeface="Wingdings 3"/>
              <a:buChar char=""/>
              <a:defRPr/>
            </a:pPr>
            <a:r>
              <a:rPr lang="en-US" sz="2300" b="1" dirty="0">
                <a:latin typeface="Arial" panose="020B0604020202020204" pitchFamily="34" charset="0"/>
                <a:cs typeface="Arial" panose="020B0604020202020204" pitchFamily="34" charset="0"/>
              </a:rPr>
              <a:t>1 Samuel 16:14 - </a:t>
            </a:r>
            <a:r>
              <a:rPr lang="en-US" sz="2300" i="1" dirty="0">
                <a:latin typeface="Arial" panose="020B0604020202020204" pitchFamily="34" charset="0"/>
                <a:cs typeface="Arial" panose="020B0604020202020204" pitchFamily="34" charset="0"/>
              </a:rPr>
              <a:t>“Now the Spirit of the L</a:t>
            </a:r>
            <a:r>
              <a:rPr lang="en-US" sz="2300" i="1" cap="small" dirty="0">
                <a:latin typeface="Arial" panose="020B0604020202020204" pitchFamily="34" charset="0"/>
                <a:cs typeface="Arial" panose="020B0604020202020204" pitchFamily="34" charset="0"/>
              </a:rPr>
              <a:t>ord</a:t>
            </a:r>
            <a:r>
              <a:rPr lang="en-US" sz="2300" i="1" dirty="0">
                <a:latin typeface="Arial" panose="020B0604020202020204" pitchFamily="34" charset="0"/>
                <a:cs typeface="Arial" panose="020B0604020202020204" pitchFamily="34" charset="0"/>
              </a:rPr>
              <a:t> departed from Saul, and an evil spirit from the L</a:t>
            </a:r>
            <a:r>
              <a:rPr lang="en-US" sz="2300" i="1" cap="small" dirty="0">
                <a:latin typeface="Arial" panose="020B0604020202020204" pitchFamily="34" charset="0"/>
                <a:cs typeface="Arial" panose="020B0604020202020204" pitchFamily="34" charset="0"/>
              </a:rPr>
              <a:t>ord</a:t>
            </a:r>
            <a:r>
              <a:rPr lang="en-US" sz="2300" i="1" dirty="0">
                <a:latin typeface="Arial" panose="020B0604020202020204" pitchFamily="34" charset="0"/>
                <a:cs typeface="Arial" panose="020B0604020202020204" pitchFamily="34" charset="0"/>
              </a:rPr>
              <a:t> terrorized him.”</a:t>
            </a:r>
            <a:endParaRPr lang="en-US" sz="2300" dirty="0">
              <a:latin typeface="Arial" panose="020B0604020202020204" pitchFamily="34" charset="0"/>
              <a:cs typeface="Arial" panose="020B0604020202020204" pitchFamily="34" charset="0"/>
            </a:endParaRPr>
          </a:p>
          <a:p>
            <a:pPr marL="365760" indent="-256032" fontAlgn="auto">
              <a:spcAft>
                <a:spcPts val="0"/>
              </a:spcAft>
              <a:buFont typeface="Wingdings 3"/>
              <a:buChar char=""/>
              <a:defRPr/>
            </a:pPr>
            <a:r>
              <a:rPr lang="en-US" sz="2300" b="1" dirty="0" smtClean="0">
                <a:latin typeface="Arial" panose="020B0604020202020204" pitchFamily="34" charset="0"/>
                <a:cs typeface="Arial" panose="020B0604020202020204" pitchFamily="34" charset="0"/>
              </a:rPr>
              <a:t>2 </a:t>
            </a:r>
            <a:r>
              <a:rPr lang="en-US" sz="2300" b="1" dirty="0">
                <a:latin typeface="Arial" panose="020B0604020202020204" pitchFamily="34" charset="0"/>
                <a:cs typeface="Arial" panose="020B0604020202020204" pitchFamily="34" charset="0"/>
              </a:rPr>
              <a:t>Samuel 12:11 - </a:t>
            </a:r>
            <a:r>
              <a:rPr lang="en-US" sz="2300" i="1" dirty="0">
                <a:latin typeface="Arial" panose="020B0604020202020204" pitchFamily="34" charset="0"/>
                <a:cs typeface="Arial" panose="020B0604020202020204" pitchFamily="34" charset="0"/>
              </a:rPr>
              <a:t>“Thus says the L</a:t>
            </a:r>
            <a:r>
              <a:rPr lang="en-US" sz="2300" i="1" cap="small" dirty="0">
                <a:latin typeface="Arial" panose="020B0604020202020204" pitchFamily="34" charset="0"/>
                <a:cs typeface="Arial" panose="020B0604020202020204" pitchFamily="34" charset="0"/>
              </a:rPr>
              <a:t>ord</a:t>
            </a:r>
            <a:r>
              <a:rPr lang="en-US" sz="2300" i="1" dirty="0">
                <a:latin typeface="Arial" panose="020B0604020202020204" pitchFamily="34" charset="0"/>
                <a:cs typeface="Arial" panose="020B0604020202020204" pitchFamily="34" charset="0"/>
              </a:rPr>
              <a:t>, ‘Behold, I will raise up evil against you from your own </a:t>
            </a:r>
            <a:r>
              <a:rPr lang="en-US" sz="2300" i="1" dirty="0" smtClean="0">
                <a:latin typeface="Arial" panose="020B0604020202020204" pitchFamily="34" charset="0"/>
                <a:cs typeface="Arial" panose="020B0604020202020204" pitchFamily="34" charset="0"/>
              </a:rPr>
              <a:t>household….’”</a:t>
            </a:r>
            <a:endParaRPr lang="en-US" sz="2300" dirty="0">
              <a:latin typeface="Arial" panose="020B0604020202020204" pitchFamily="34" charset="0"/>
              <a:cs typeface="Arial" panose="020B0604020202020204" pitchFamily="34" charset="0"/>
            </a:endParaRPr>
          </a:p>
          <a:p>
            <a:pPr marL="365760" indent="-256032" fontAlgn="auto">
              <a:spcAft>
                <a:spcPts val="0"/>
              </a:spcAft>
              <a:buFont typeface="Wingdings 3"/>
              <a:buChar char=""/>
              <a:defRPr/>
            </a:pPr>
            <a:r>
              <a:rPr lang="en-US" sz="2300" b="1" dirty="0">
                <a:latin typeface="Arial" panose="020B0604020202020204" pitchFamily="34" charset="0"/>
                <a:cs typeface="Arial" panose="020B0604020202020204" pitchFamily="34" charset="0"/>
              </a:rPr>
              <a:t>2 Samuel 16:11 - </a:t>
            </a:r>
            <a:r>
              <a:rPr lang="en-US" sz="2300" i="1" dirty="0">
                <a:latin typeface="Arial" panose="020B0604020202020204" pitchFamily="34" charset="0"/>
                <a:cs typeface="Arial" panose="020B0604020202020204" pitchFamily="34" charset="0"/>
              </a:rPr>
              <a:t>“...Let him </a:t>
            </a:r>
            <a:r>
              <a:rPr lang="en-US" sz="2300" dirty="0">
                <a:latin typeface="Arial" panose="020B0604020202020204" pitchFamily="34" charset="0"/>
                <a:cs typeface="Arial" panose="020B0604020202020204" pitchFamily="34" charset="0"/>
              </a:rPr>
              <a:t>[</a:t>
            </a:r>
            <a:r>
              <a:rPr lang="en-US" sz="2300" dirty="0" err="1">
                <a:latin typeface="Arial" panose="020B0604020202020204" pitchFamily="34" charset="0"/>
                <a:cs typeface="Arial" panose="020B0604020202020204" pitchFamily="34" charset="0"/>
              </a:rPr>
              <a:t>Shimei</a:t>
            </a:r>
            <a:r>
              <a:rPr lang="en-US" sz="2300" dirty="0">
                <a:latin typeface="Arial" panose="020B0604020202020204" pitchFamily="34" charset="0"/>
                <a:cs typeface="Arial" panose="020B0604020202020204" pitchFamily="34" charset="0"/>
              </a:rPr>
              <a:t>]</a:t>
            </a:r>
            <a:r>
              <a:rPr lang="en-US" sz="2300" i="1" dirty="0">
                <a:latin typeface="Arial" panose="020B0604020202020204" pitchFamily="34" charset="0"/>
                <a:cs typeface="Arial" panose="020B0604020202020204" pitchFamily="34" charset="0"/>
              </a:rPr>
              <a:t> alone and let him </a:t>
            </a:r>
            <a:r>
              <a:rPr lang="en-US" sz="2300" i="1" dirty="0" smtClean="0">
                <a:latin typeface="Arial" panose="020B0604020202020204" pitchFamily="34" charset="0"/>
                <a:cs typeface="Arial" panose="020B0604020202020204" pitchFamily="34" charset="0"/>
              </a:rPr>
              <a:t>curse (David), </a:t>
            </a:r>
            <a:r>
              <a:rPr lang="en-US" sz="2300" i="1" dirty="0">
                <a:latin typeface="Arial" panose="020B0604020202020204" pitchFamily="34" charset="0"/>
                <a:cs typeface="Arial" panose="020B0604020202020204" pitchFamily="34" charset="0"/>
              </a:rPr>
              <a:t>for the L</a:t>
            </a:r>
            <a:r>
              <a:rPr lang="en-US" sz="2300" i="1" cap="small" dirty="0">
                <a:latin typeface="Arial" panose="020B0604020202020204" pitchFamily="34" charset="0"/>
                <a:cs typeface="Arial" panose="020B0604020202020204" pitchFamily="34" charset="0"/>
              </a:rPr>
              <a:t>ord</a:t>
            </a:r>
            <a:r>
              <a:rPr lang="en-US" sz="2300" i="1" dirty="0">
                <a:latin typeface="Arial" panose="020B0604020202020204" pitchFamily="34" charset="0"/>
                <a:cs typeface="Arial" panose="020B0604020202020204" pitchFamily="34" charset="0"/>
              </a:rPr>
              <a:t> has told him.”</a:t>
            </a:r>
            <a:endParaRPr lang="en-US" sz="2300" dirty="0">
              <a:latin typeface="Arial" panose="020B0604020202020204" pitchFamily="34" charset="0"/>
              <a:cs typeface="Arial" panose="020B0604020202020204" pitchFamily="34" charset="0"/>
            </a:endParaRPr>
          </a:p>
          <a:p>
            <a:pPr marL="365760" indent="-256032" fontAlgn="auto">
              <a:spcAft>
                <a:spcPts val="0"/>
              </a:spcAft>
              <a:buFont typeface="Wingdings 3"/>
              <a:buChar char=""/>
              <a:defRPr/>
            </a:pPr>
            <a:r>
              <a:rPr lang="en-US" sz="2300" b="1" dirty="0" smtClean="0">
                <a:latin typeface="Arial" panose="020B0604020202020204" pitchFamily="34" charset="0"/>
                <a:cs typeface="Arial" panose="020B0604020202020204" pitchFamily="34" charset="0"/>
              </a:rPr>
              <a:t>1 </a:t>
            </a:r>
            <a:r>
              <a:rPr lang="en-US" sz="2300" b="1" dirty="0">
                <a:latin typeface="Arial" panose="020B0604020202020204" pitchFamily="34" charset="0"/>
                <a:cs typeface="Arial" panose="020B0604020202020204" pitchFamily="34" charset="0"/>
              </a:rPr>
              <a:t>Kings 22:23 - </a:t>
            </a:r>
            <a:r>
              <a:rPr lang="en-US" sz="2300" i="1" dirty="0">
                <a:latin typeface="Arial" panose="020B0604020202020204" pitchFamily="34" charset="0"/>
                <a:cs typeface="Arial" panose="020B0604020202020204" pitchFamily="34" charset="0"/>
              </a:rPr>
              <a:t>“Now therefore, behold, the L</a:t>
            </a:r>
            <a:r>
              <a:rPr lang="en-US" sz="2300" i="1" cap="small" dirty="0">
                <a:latin typeface="Arial" panose="020B0604020202020204" pitchFamily="34" charset="0"/>
                <a:cs typeface="Arial" panose="020B0604020202020204" pitchFamily="34" charset="0"/>
              </a:rPr>
              <a:t>ord</a:t>
            </a:r>
            <a:r>
              <a:rPr lang="en-US" sz="2300" i="1" dirty="0">
                <a:latin typeface="Arial" panose="020B0604020202020204" pitchFamily="34" charset="0"/>
                <a:cs typeface="Arial" panose="020B0604020202020204" pitchFamily="34" charset="0"/>
              </a:rPr>
              <a:t> has put a deceiving spirit in the mouth of all these your prophets....”</a:t>
            </a:r>
            <a:endParaRPr lang="en-US" sz="2300" dirty="0">
              <a:latin typeface="Arial" panose="020B0604020202020204" pitchFamily="34" charset="0"/>
              <a:cs typeface="Arial" panose="020B0604020202020204" pitchFamily="34" charset="0"/>
            </a:endParaRPr>
          </a:p>
          <a:p>
            <a:pPr marL="365760" indent="-256032" fontAlgn="auto">
              <a:spcAft>
                <a:spcPts val="0"/>
              </a:spcAft>
              <a:buFont typeface="Wingdings 3"/>
              <a:buChar char=""/>
              <a:defRPr/>
            </a:pPr>
            <a:r>
              <a:rPr lang="en-US" sz="2300" b="1" dirty="0" smtClean="0">
                <a:latin typeface="Arial" panose="020B0604020202020204" pitchFamily="34" charset="0"/>
                <a:cs typeface="Arial" panose="020B0604020202020204" pitchFamily="34" charset="0"/>
              </a:rPr>
              <a:t>2 </a:t>
            </a:r>
            <a:r>
              <a:rPr lang="en-US" sz="2300" b="1" dirty="0">
                <a:latin typeface="Arial" panose="020B0604020202020204" pitchFamily="34" charset="0"/>
                <a:cs typeface="Arial" panose="020B0604020202020204" pitchFamily="34" charset="0"/>
              </a:rPr>
              <a:t>Kings 24:19-20 - </a:t>
            </a:r>
            <a:r>
              <a:rPr lang="en-US" sz="2300" i="1" dirty="0">
                <a:latin typeface="Arial" panose="020B0604020202020204" pitchFamily="34" charset="0"/>
                <a:cs typeface="Arial" panose="020B0604020202020204" pitchFamily="34" charset="0"/>
              </a:rPr>
              <a:t>“He </a:t>
            </a:r>
            <a:r>
              <a:rPr lang="en-US" sz="2300" dirty="0">
                <a:latin typeface="Arial" panose="020B0604020202020204" pitchFamily="34" charset="0"/>
                <a:cs typeface="Arial" panose="020B0604020202020204" pitchFamily="34" charset="0"/>
              </a:rPr>
              <a:t>[Zedekiah]</a:t>
            </a:r>
            <a:r>
              <a:rPr lang="en-US" sz="2300" i="1" dirty="0">
                <a:latin typeface="Arial" panose="020B0604020202020204" pitchFamily="34" charset="0"/>
                <a:cs typeface="Arial" panose="020B0604020202020204" pitchFamily="34" charset="0"/>
              </a:rPr>
              <a:t> did evil in the sight of the L</a:t>
            </a:r>
            <a:r>
              <a:rPr lang="en-US" sz="2300" i="1" cap="small" dirty="0">
                <a:latin typeface="Arial" panose="020B0604020202020204" pitchFamily="34" charset="0"/>
                <a:cs typeface="Arial" panose="020B0604020202020204" pitchFamily="34" charset="0"/>
              </a:rPr>
              <a:t>ord</a:t>
            </a:r>
            <a:r>
              <a:rPr lang="en-US" sz="2300" i="1" dirty="0">
                <a:latin typeface="Arial" panose="020B0604020202020204" pitchFamily="34" charset="0"/>
                <a:cs typeface="Arial" panose="020B0604020202020204" pitchFamily="34" charset="0"/>
              </a:rPr>
              <a:t>.... For through the anger of the L</a:t>
            </a:r>
            <a:r>
              <a:rPr lang="en-US" sz="2300" i="1" cap="small" dirty="0">
                <a:latin typeface="Arial" panose="020B0604020202020204" pitchFamily="34" charset="0"/>
                <a:cs typeface="Arial" panose="020B0604020202020204" pitchFamily="34" charset="0"/>
              </a:rPr>
              <a:t>ord</a:t>
            </a:r>
            <a:r>
              <a:rPr lang="en-US" sz="2300" i="1" dirty="0">
                <a:latin typeface="Arial" panose="020B0604020202020204" pitchFamily="34" charset="0"/>
                <a:cs typeface="Arial" panose="020B0604020202020204" pitchFamily="34" charset="0"/>
              </a:rPr>
              <a:t> this came about</a:t>
            </a:r>
            <a:r>
              <a:rPr lang="en-US" sz="2300" i="1" dirty="0" smtClean="0">
                <a:latin typeface="Arial" panose="020B0604020202020204" pitchFamily="34" charset="0"/>
                <a:cs typeface="Arial" panose="020B0604020202020204" pitchFamily="34" charset="0"/>
              </a:rPr>
              <a:t>....”  </a:t>
            </a:r>
            <a:r>
              <a:rPr lang="en-US" sz="2300" dirty="0" smtClean="0">
                <a:latin typeface="Arial" panose="020B0604020202020204" pitchFamily="34" charset="0"/>
                <a:cs typeface="Arial" panose="020B0604020202020204" pitchFamily="34" charset="0"/>
              </a:rPr>
              <a:t>(</a:t>
            </a:r>
            <a:r>
              <a:rPr lang="en-US" sz="2300" dirty="0">
                <a:latin typeface="Arial" panose="020B0604020202020204" pitchFamily="34" charset="0"/>
                <a:cs typeface="Arial" panose="020B0604020202020204" pitchFamily="34" charset="0"/>
              </a:rPr>
              <a:t>See also Jeremiah 52:2-3.)</a:t>
            </a:r>
          </a:p>
          <a:p>
            <a:pPr marL="365760" indent="-256032" fontAlgn="auto">
              <a:spcAft>
                <a:spcPts val="0"/>
              </a:spcAft>
              <a:buFont typeface="Wingdings 3"/>
              <a:buChar char=""/>
              <a:defRPr/>
            </a:pPr>
            <a:r>
              <a:rPr lang="en-US" sz="2300" b="1" dirty="0">
                <a:latin typeface="Arial" panose="020B0604020202020204" pitchFamily="34" charset="0"/>
                <a:cs typeface="Arial" panose="020B0604020202020204" pitchFamily="34" charset="0"/>
              </a:rPr>
              <a:t>2 Chronicles 25:20 - </a:t>
            </a:r>
            <a:r>
              <a:rPr lang="en-US" sz="2300" i="1" dirty="0">
                <a:latin typeface="Arial" panose="020B0604020202020204" pitchFamily="34" charset="0"/>
                <a:cs typeface="Arial" panose="020B0604020202020204" pitchFamily="34" charset="0"/>
              </a:rPr>
              <a:t>“But </a:t>
            </a:r>
            <a:r>
              <a:rPr lang="en-US" sz="2300" i="1" dirty="0" err="1">
                <a:latin typeface="Arial" panose="020B0604020202020204" pitchFamily="34" charset="0"/>
                <a:cs typeface="Arial" panose="020B0604020202020204" pitchFamily="34" charset="0"/>
              </a:rPr>
              <a:t>Amaziah</a:t>
            </a:r>
            <a:r>
              <a:rPr lang="en-US" sz="2300" i="1" dirty="0">
                <a:latin typeface="Arial" panose="020B0604020202020204" pitchFamily="34" charset="0"/>
                <a:cs typeface="Arial" panose="020B0604020202020204" pitchFamily="34" charset="0"/>
              </a:rPr>
              <a:t> would not listen, for it was from God, that He might deliver them into the hand of </a:t>
            </a:r>
            <a:r>
              <a:rPr lang="en-US" sz="2300" i="1" dirty="0" err="1">
                <a:latin typeface="Arial" panose="020B0604020202020204" pitchFamily="34" charset="0"/>
                <a:cs typeface="Arial" panose="020B0604020202020204" pitchFamily="34" charset="0"/>
              </a:rPr>
              <a:t>Joash</a:t>
            </a:r>
            <a:r>
              <a:rPr lang="en-US" sz="2300" i="1" dirty="0">
                <a:latin typeface="Arial" panose="020B0604020202020204" pitchFamily="34" charset="0"/>
                <a:cs typeface="Arial" panose="020B0604020202020204" pitchFamily="34" charset="0"/>
              </a:rPr>
              <a:t> because they had sought the gods of Edom.”</a:t>
            </a:r>
            <a:endParaRPr lang="en-US" sz="2300" dirty="0">
              <a:latin typeface="Arial" panose="020B0604020202020204" pitchFamily="34" charset="0"/>
              <a:cs typeface="Arial" panose="020B0604020202020204" pitchFamily="34" charset="0"/>
            </a:endParaRPr>
          </a:p>
          <a:p>
            <a:pPr marL="365760" indent="-256032" fontAlgn="auto">
              <a:spcAft>
                <a:spcPts val="0"/>
              </a:spcAft>
              <a:buFont typeface="Wingdings 3"/>
              <a:buChar char=""/>
              <a:defRPr/>
            </a:pPr>
            <a:r>
              <a:rPr lang="en-US" sz="2300" b="1" dirty="0">
                <a:latin typeface="Arial" panose="020B0604020202020204" pitchFamily="34" charset="0"/>
                <a:cs typeface="Arial" panose="020B0604020202020204" pitchFamily="34" charset="0"/>
              </a:rPr>
              <a:t>Job 2:3 - </a:t>
            </a:r>
            <a:r>
              <a:rPr lang="en-US" sz="2300" i="1" dirty="0">
                <a:latin typeface="Arial" panose="020B0604020202020204" pitchFamily="34" charset="0"/>
                <a:cs typeface="Arial" panose="020B0604020202020204" pitchFamily="34" charset="0"/>
              </a:rPr>
              <a:t>“...you </a:t>
            </a:r>
            <a:r>
              <a:rPr lang="en-US" sz="2300" dirty="0">
                <a:latin typeface="Arial" panose="020B0604020202020204" pitchFamily="34" charset="0"/>
                <a:cs typeface="Arial" panose="020B0604020202020204" pitchFamily="34" charset="0"/>
              </a:rPr>
              <a:t>[Satan]</a:t>
            </a:r>
            <a:r>
              <a:rPr lang="en-US" sz="2300" i="1" dirty="0">
                <a:latin typeface="Arial" panose="020B0604020202020204" pitchFamily="34" charset="0"/>
                <a:cs typeface="Arial" panose="020B0604020202020204" pitchFamily="34" charset="0"/>
              </a:rPr>
              <a:t> incited Me </a:t>
            </a:r>
            <a:r>
              <a:rPr lang="en-US" sz="2300" dirty="0">
                <a:latin typeface="Arial" panose="020B0604020202020204" pitchFamily="34" charset="0"/>
                <a:cs typeface="Arial" panose="020B0604020202020204" pitchFamily="34" charset="0"/>
              </a:rPr>
              <a:t>[God]</a:t>
            </a:r>
            <a:r>
              <a:rPr lang="en-US" sz="2300" i="1" dirty="0">
                <a:latin typeface="Arial" panose="020B0604020202020204" pitchFamily="34" charset="0"/>
                <a:cs typeface="Arial" panose="020B0604020202020204" pitchFamily="34" charset="0"/>
              </a:rPr>
              <a:t> against him </a:t>
            </a:r>
            <a:r>
              <a:rPr lang="en-US" sz="2300" dirty="0">
                <a:latin typeface="Arial" panose="020B0604020202020204" pitchFamily="34" charset="0"/>
                <a:cs typeface="Arial" panose="020B0604020202020204" pitchFamily="34" charset="0"/>
              </a:rPr>
              <a:t>[Job]</a:t>
            </a:r>
            <a:r>
              <a:rPr lang="en-US" sz="2300" i="1" dirty="0">
                <a:latin typeface="Arial" panose="020B0604020202020204" pitchFamily="34" charset="0"/>
                <a:cs typeface="Arial" panose="020B0604020202020204" pitchFamily="34" charset="0"/>
              </a:rPr>
              <a:t> to ruin him without cause</a:t>
            </a:r>
            <a:r>
              <a:rPr lang="en-US" sz="2300" i="1" dirty="0" smtClean="0">
                <a:latin typeface="Arial" panose="020B0604020202020204" pitchFamily="34" charset="0"/>
                <a:cs typeface="Arial" panose="020B0604020202020204" pitchFamily="34" charset="0"/>
              </a:rPr>
              <a:t>.”</a:t>
            </a:r>
            <a:endParaRPr lang="en-US" sz="2300" dirty="0">
              <a:latin typeface="Arial" panose="020B0604020202020204" pitchFamily="34" charset="0"/>
              <a:cs typeface="Arial" panose="020B0604020202020204" pitchFamily="34" charset="0"/>
            </a:endParaRPr>
          </a:p>
        </p:txBody>
      </p:sp>
      <p:sp>
        <p:nvSpPr>
          <p:cNvPr id="12290" name="Rectangle 2"/>
          <p:cNvSpPr>
            <a:spLocks noGrp="1" noChangeArrowheads="1"/>
          </p:cNvSpPr>
          <p:nvPr>
            <p:ph type="title"/>
          </p:nvPr>
        </p:nvSpPr>
        <p:spPr>
          <a:xfrm>
            <a:off x="0" y="-76200"/>
            <a:ext cx="8839200" cy="585788"/>
          </a:xfrm>
        </p:spPr>
        <p:txBody>
          <a:bodyPr/>
          <a:lstStyle/>
          <a:p>
            <a:pPr fontAlgn="auto">
              <a:spcAft>
                <a:spcPts val="0"/>
              </a:spcAft>
              <a:defRPr/>
            </a:pPr>
            <a:r>
              <a:rPr lang="en-US" altLang="en-US" sz="3200" dirty="0" smtClean="0">
                <a:solidFill>
                  <a:schemeClr val="tx1">
                    <a:lumMod val="95000"/>
                    <a:lumOff val="5000"/>
                  </a:schemeClr>
                </a:solidFill>
                <a:effectLst/>
                <a:latin typeface="Arial" panose="020B0604020202020204" pitchFamily="34" charset="0"/>
                <a:cs typeface="Arial" panose="020B0604020202020204" pitchFamily="34" charset="0"/>
              </a:rPr>
              <a:t>    Does the Providence of God Ordain Evil?</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additive="base">
                                        <p:cTn id="19"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9219">
                                            <p:txEl>
                                              <p:pRg st="3" end="3"/>
                                            </p:txEl>
                                          </p:spTgt>
                                        </p:tgtEl>
                                        <p:attrNameLst>
                                          <p:attrName>style.visibility</p:attrName>
                                        </p:attrNameLst>
                                      </p:cBhvr>
                                      <p:to>
                                        <p:strVal val="visible"/>
                                      </p:to>
                                    </p:set>
                                    <p:anim calcmode="lin" valueType="num">
                                      <p:cBhvr additive="base">
                                        <p:cTn id="25"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9219">
                                            <p:txEl>
                                              <p:pRg st="4" end="4"/>
                                            </p:txEl>
                                          </p:spTgt>
                                        </p:tgtEl>
                                        <p:attrNameLst>
                                          <p:attrName>style.visibility</p:attrName>
                                        </p:attrNameLst>
                                      </p:cBhvr>
                                      <p:to>
                                        <p:strVal val="visible"/>
                                      </p:to>
                                    </p:set>
                                    <p:anim calcmode="lin" valueType="num">
                                      <p:cBhvr additive="base">
                                        <p:cTn id="31"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9219">
                                            <p:txEl>
                                              <p:pRg st="5" end="5"/>
                                            </p:txEl>
                                          </p:spTgt>
                                        </p:tgtEl>
                                        <p:attrNameLst>
                                          <p:attrName>style.visibility</p:attrName>
                                        </p:attrNameLst>
                                      </p:cBhvr>
                                      <p:to>
                                        <p:strVal val="visible"/>
                                      </p:to>
                                    </p:set>
                                    <p:anim calcmode="lin" valueType="num">
                                      <p:cBhvr additive="base">
                                        <p:cTn id="37" dur="500" fill="hold"/>
                                        <p:tgtEl>
                                          <p:spTgt spid="921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2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9219">
                                            <p:txEl>
                                              <p:pRg st="6" end="6"/>
                                            </p:txEl>
                                          </p:spTgt>
                                        </p:tgtEl>
                                        <p:attrNameLst>
                                          <p:attrName>style.visibility</p:attrName>
                                        </p:attrNameLst>
                                      </p:cBhvr>
                                      <p:to>
                                        <p:strVal val="visible"/>
                                      </p:to>
                                    </p:set>
                                    <p:anim calcmode="lin" valueType="num">
                                      <p:cBhvr additive="base">
                                        <p:cTn id="43" dur="500" fill="hold"/>
                                        <p:tgtEl>
                                          <p:spTgt spid="921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21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0" y="457200"/>
            <a:ext cx="9136063" cy="6781800"/>
          </a:xfrm>
        </p:spPr>
        <p:txBody>
          <a:bodyPr>
            <a:normAutofit/>
          </a:bodyPr>
          <a:lstStyle/>
          <a:p>
            <a:pPr marL="365760" indent="-256032" fontAlgn="auto">
              <a:spcAft>
                <a:spcPts val="0"/>
              </a:spcAft>
              <a:buFont typeface="Wingdings 3"/>
              <a:buChar char=""/>
              <a:defRPr/>
            </a:pPr>
            <a:r>
              <a:rPr lang="en-US" sz="2000" b="1" dirty="0">
                <a:latin typeface="Arial" panose="020B0604020202020204" pitchFamily="34" charset="0"/>
                <a:cs typeface="Arial" panose="020B0604020202020204" pitchFamily="34" charset="0"/>
              </a:rPr>
              <a:t>Job 42:11 - </a:t>
            </a:r>
            <a:r>
              <a:rPr lang="en-US" sz="2000" i="1" dirty="0">
                <a:latin typeface="Arial" panose="020B0604020202020204" pitchFamily="34" charset="0"/>
                <a:cs typeface="Arial" panose="020B0604020202020204" pitchFamily="34" charset="0"/>
              </a:rPr>
              <a:t>“...they consoled and comforted him for all the adversities that the L</a:t>
            </a:r>
            <a:r>
              <a:rPr lang="en-US" sz="2000" i="1" cap="small" dirty="0">
                <a:latin typeface="Arial" panose="020B0604020202020204" pitchFamily="34" charset="0"/>
                <a:cs typeface="Arial" panose="020B0604020202020204" pitchFamily="34" charset="0"/>
              </a:rPr>
              <a:t>ord</a:t>
            </a:r>
            <a:r>
              <a:rPr lang="en-US" sz="2000" i="1" dirty="0">
                <a:latin typeface="Arial" panose="020B0604020202020204" pitchFamily="34" charset="0"/>
                <a:cs typeface="Arial" panose="020B0604020202020204" pitchFamily="34" charset="0"/>
              </a:rPr>
              <a:t> had brought on him....”</a:t>
            </a:r>
            <a:endParaRPr lang="en-US" sz="2000" dirty="0">
              <a:latin typeface="Arial" panose="020B0604020202020204" pitchFamily="34" charset="0"/>
              <a:cs typeface="Arial" panose="020B0604020202020204" pitchFamily="34" charset="0"/>
            </a:endParaRPr>
          </a:p>
          <a:p>
            <a:pPr marL="365760" indent="-256032" fontAlgn="auto">
              <a:spcAft>
                <a:spcPts val="0"/>
              </a:spcAft>
              <a:buFont typeface="Wingdings 3"/>
              <a:buChar char=""/>
              <a:defRPr/>
            </a:pPr>
            <a:r>
              <a:rPr lang="en-US" sz="2000" b="1" dirty="0" smtClean="0">
                <a:latin typeface="Arial" panose="020B0604020202020204" pitchFamily="34" charset="0"/>
                <a:cs typeface="Arial" panose="020B0604020202020204" pitchFamily="34" charset="0"/>
              </a:rPr>
              <a:t>Psalm </a:t>
            </a:r>
            <a:r>
              <a:rPr lang="en-US" sz="2000" b="1" dirty="0">
                <a:latin typeface="Arial" panose="020B0604020202020204" pitchFamily="34" charset="0"/>
                <a:cs typeface="Arial" panose="020B0604020202020204" pitchFamily="34" charset="0"/>
              </a:rPr>
              <a:t>105:25 - </a:t>
            </a:r>
            <a:r>
              <a:rPr lang="en-US" sz="2000" i="1" dirty="0">
                <a:latin typeface="Arial" panose="020B0604020202020204" pitchFamily="34" charset="0"/>
                <a:cs typeface="Arial" panose="020B0604020202020204" pitchFamily="34" charset="0"/>
              </a:rPr>
              <a:t>“He </a:t>
            </a:r>
            <a:r>
              <a:rPr lang="en-US" sz="2000" dirty="0">
                <a:latin typeface="Arial" panose="020B0604020202020204" pitchFamily="34" charset="0"/>
                <a:cs typeface="Arial" panose="020B0604020202020204" pitchFamily="34" charset="0"/>
              </a:rPr>
              <a:t>[God]</a:t>
            </a:r>
            <a:r>
              <a:rPr lang="en-US" sz="2000" i="1" dirty="0">
                <a:latin typeface="Arial" panose="020B0604020202020204" pitchFamily="34" charset="0"/>
                <a:cs typeface="Arial" panose="020B0604020202020204" pitchFamily="34" charset="0"/>
              </a:rPr>
              <a:t> turned their </a:t>
            </a:r>
            <a:r>
              <a:rPr lang="en-US" sz="2000" dirty="0">
                <a:latin typeface="Arial" panose="020B0604020202020204" pitchFamily="34" charset="0"/>
                <a:cs typeface="Arial" panose="020B0604020202020204" pitchFamily="34" charset="0"/>
              </a:rPr>
              <a:t>[the Egyptians’]</a:t>
            </a:r>
            <a:r>
              <a:rPr lang="en-US" sz="2000" i="1" dirty="0">
                <a:latin typeface="Arial" panose="020B0604020202020204" pitchFamily="34" charset="0"/>
                <a:cs typeface="Arial" panose="020B0604020202020204" pitchFamily="34" charset="0"/>
              </a:rPr>
              <a:t> heart to hate His people, to deal craftily with His servants.”</a:t>
            </a:r>
            <a:endParaRPr lang="en-US" sz="2000" dirty="0">
              <a:latin typeface="Arial" panose="020B0604020202020204" pitchFamily="34" charset="0"/>
              <a:cs typeface="Arial" panose="020B0604020202020204" pitchFamily="34" charset="0"/>
            </a:endParaRPr>
          </a:p>
          <a:p>
            <a:pPr marL="365760" indent="-256032" fontAlgn="auto">
              <a:spcAft>
                <a:spcPts val="0"/>
              </a:spcAft>
              <a:buFont typeface="Wingdings 3"/>
              <a:buChar char=""/>
              <a:defRPr/>
            </a:pPr>
            <a:r>
              <a:rPr lang="en-US" sz="2000" b="1" dirty="0">
                <a:latin typeface="Arial" panose="020B0604020202020204" pitchFamily="34" charset="0"/>
                <a:cs typeface="Arial" panose="020B0604020202020204" pitchFamily="34" charset="0"/>
              </a:rPr>
              <a:t>Proverbs 16:4 - </a:t>
            </a:r>
            <a:r>
              <a:rPr lang="en-US" sz="2000" i="1" dirty="0">
                <a:latin typeface="Arial" panose="020B0604020202020204" pitchFamily="34" charset="0"/>
                <a:cs typeface="Arial" panose="020B0604020202020204" pitchFamily="34" charset="0"/>
              </a:rPr>
              <a:t>“The L</a:t>
            </a:r>
            <a:r>
              <a:rPr lang="en-US" sz="2000" i="1" cap="small" dirty="0">
                <a:latin typeface="Arial" panose="020B0604020202020204" pitchFamily="34" charset="0"/>
                <a:cs typeface="Arial" panose="020B0604020202020204" pitchFamily="34" charset="0"/>
              </a:rPr>
              <a:t>ord</a:t>
            </a:r>
            <a:r>
              <a:rPr lang="en-US" sz="2000" i="1" dirty="0">
                <a:latin typeface="Arial" panose="020B0604020202020204" pitchFamily="34" charset="0"/>
                <a:cs typeface="Arial" panose="020B0604020202020204" pitchFamily="34" charset="0"/>
              </a:rPr>
              <a:t> has made everything for its own purpose, even the wicked for the day of evil.”</a:t>
            </a:r>
            <a:endParaRPr lang="en-US" sz="2000" dirty="0">
              <a:latin typeface="Arial" panose="020B0604020202020204" pitchFamily="34" charset="0"/>
              <a:cs typeface="Arial" panose="020B0604020202020204" pitchFamily="34" charset="0"/>
            </a:endParaRPr>
          </a:p>
          <a:p>
            <a:pPr marL="365760" indent="-256032" fontAlgn="auto">
              <a:spcAft>
                <a:spcPts val="0"/>
              </a:spcAft>
              <a:buFont typeface="Wingdings 3"/>
              <a:buChar char=""/>
              <a:defRPr/>
            </a:pPr>
            <a:r>
              <a:rPr lang="en-US" sz="2000" b="1" dirty="0">
                <a:latin typeface="Arial" panose="020B0604020202020204" pitchFamily="34" charset="0"/>
                <a:cs typeface="Arial" panose="020B0604020202020204" pitchFamily="34" charset="0"/>
              </a:rPr>
              <a:t>Isaiah 6:10 - </a:t>
            </a:r>
            <a:r>
              <a:rPr lang="en-US" sz="2000" i="1" dirty="0">
                <a:latin typeface="Arial" panose="020B0604020202020204" pitchFamily="34" charset="0"/>
                <a:cs typeface="Arial" panose="020B0604020202020204" pitchFamily="34" charset="0"/>
              </a:rPr>
              <a:t>“Render the hearts of this people insensitive, their ears dull, and their eyes dim, otherwise they might see with their eyes, hear with their ears, understand with their hearts, and return and be healed.”</a:t>
            </a:r>
            <a:endParaRPr lang="en-US" sz="2000" dirty="0">
              <a:latin typeface="Arial" panose="020B0604020202020204" pitchFamily="34" charset="0"/>
              <a:cs typeface="Arial" panose="020B0604020202020204" pitchFamily="34" charset="0"/>
            </a:endParaRPr>
          </a:p>
          <a:p>
            <a:pPr marL="365760" indent="-256032" fontAlgn="auto">
              <a:spcAft>
                <a:spcPts val="0"/>
              </a:spcAft>
              <a:buFont typeface="Wingdings 3"/>
              <a:buChar char=""/>
              <a:defRPr/>
            </a:pPr>
            <a:r>
              <a:rPr lang="en-US" sz="2000" b="1" dirty="0" smtClean="0">
                <a:latin typeface="Arial" panose="020B0604020202020204" pitchFamily="34" charset="0"/>
                <a:cs typeface="Arial" panose="020B0604020202020204" pitchFamily="34" charset="0"/>
              </a:rPr>
              <a:t>Isaiah </a:t>
            </a:r>
            <a:r>
              <a:rPr lang="en-US" sz="2000" b="1" dirty="0">
                <a:latin typeface="Arial" panose="020B0604020202020204" pitchFamily="34" charset="0"/>
                <a:cs typeface="Arial" panose="020B0604020202020204" pitchFamily="34" charset="0"/>
              </a:rPr>
              <a:t>63:17 - </a:t>
            </a:r>
            <a:r>
              <a:rPr lang="en-US" sz="2000" i="1" dirty="0">
                <a:latin typeface="Arial" panose="020B0604020202020204" pitchFamily="34" charset="0"/>
                <a:cs typeface="Arial" panose="020B0604020202020204" pitchFamily="34" charset="0"/>
              </a:rPr>
              <a:t>“Why, O L</a:t>
            </a:r>
            <a:r>
              <a:rPr lang="en-US" sz="2000" i="1" cap="small" dirty="0">
                <a:latin typeface="Arial" panose="020B0604020202020204" pitchFamily="34" charset="0"/>
                <a:cs typeface="Arial" panose="020B0604020202020204" pitchFamily="34" charset="0"/>
              </a:rPr>
              <a:t>ord</a:t>
            </a:r>
            <a:r>
              <a:rPr lang="en-US" sz="2000" i="1" dirty="0">
                <a:latin typeface="Arial" panose="020B0604020202020204" pitchFamily="34" charset="0"/>
                <a:cs typeface="Arial" panose="020B0604020202020204" pitchFamily="34" charset="0"/>
              </a:rPr>
              <a:t>, do you cause us to stray away from Your ways and harden our heart from fearing You?”</a:t>
            </a:r>
            <a:endParaRPr lang="en-US" sz="2000" dirty="0">
              <a:latin typeface="Arial" panose="020B0604020202020204" pitchFamily="34" charset="0"/>
              <a:cs typeface="Arial" panose="020B0604020202020204" pitchFamily="34" charset="0"/>
            </a:endParaRPr>
          </a:p>
          <a:p>
            <a:pPr marL="365760" indent="-256032" fontAlgn="auto">
              <a:spcAft>
                <a:spcPts val="0"/>
              </a:spcAft>
              <a:buFont typeface="Wingdings 3"/>
              <a:buChar char=""/>
              <a:defRPr/>
            </a:pPr>
            <a:r>
              <a:rPr lang="en-US" sz="2000" b="1" dirty="0">
                <a:latin typeface="Arial" panose="020B0604020202020204" pitchFamily="34" charset="0"/>
                <a:cs typeface="Arial" panose="020B0604020202020204" pitchFamily="34" charset="0"/>
              </a:rPr>
              <a:t>Jeremiah 6:21 - </a:t>
            </a:r>
            <a:r>
              <a:rPr lang="en-US" sz="2000" i="1" dirty="0">
                <a:latin typeface="Arial" panose="020B0604020202020204" pitchFamily="34" charset="0"/>
                <a:cs typeface="Arial" panose="020B0604020202020204" pitchFamily="34" charset="0"/>
              </a:rPr>
              <a:t>“Therefore, thus says the L</a:t>
            </a:r>
            <a:r>
              <a:rPr lang="en-US" sz="2000" i="1" cap="small" dirty="0">
                <a:latin typeface="Arial" panose="020B0604020202020204" pitchFamily="34" charset="0"/>
                <a:cs typeface="Arial" panose="020B0604020202020204" pitchFamily="34" charset="0"/>
              </a:rPr>
              <a:t>ord</a:t>
            </a:r>
            <a:r>
              <a:rPr lang="en-US" sz="2000" i="1" dirty="0">
                <a:latin typeface="Arial" panose="020B0604020202020204" pitchFamily="34" charset="0"/>
                <a:cs typeface="Arial" panose="020B0604020202020204" pitchFamily="34" charset="0"/>
              </a:rPr>
              <a:t>, ‘Behold, I am laying stumbling blocks before this people....’”</a:t>
            </a:r>
            <a:endParaRPr lang="en-US" sz="2000" dirty="0">
              <a:latin typeface="Arial" panose="020B0604020202020204" pitchFamily="34" charset="0"/>
              <a:cs typeface="Arial" panose="020B0604020202020204" pitchFamily="34" charset="0"/>
            </a:endParaRPr>
          </a:p>
          <a:p>
            <a:pPr marL="365760" indent="-256032" fontAlgn="auto">
              <a:spcAft>
                <a:spcPts val="0"/>
              </a:spcAft>
              <a:buFont typeface="Wingdings 3"/>
              <a:buChar char=""/>
              <a:defRPr/>
            </a:pPr>
            <a:r>
              <a:rPr lang="en-US" sz="2000" b="1" dirty="0">
                <a:latin typeface="Arial" panose="020B0604020202020204" pitchFamily="34" charset="0"/>
                <a:cs typeface="Arial" panose="020B0604020202020204" pitchFamily="34" charset="0"/>
              </a:rPr>
              <a:t>Lamentations 3:37-38 - </a:t>
            </a:r>
            <a:r>
              <a:rPr lang="en-US" sz="2000" i="1" dirty="0">
                <a:latin typeface="Arial" panose="020B0604020202020204" pitchFamily="34" charset="0"/>
                <a:cs typeface="Arial" panose="020B0604020202020204" pitchFamily="34" charset="0"/>
              </a:rPr>
              <a:t>“Who is there who speaks and it comes to pass, unless the Lord has commanded it? Is it not from the mouth of the Most High that both good and ill go forth?”</a:t>
            </a:r>
            <a:endParaRPr lang="en-US" sz="2000" dirty="0">
              <a:latin typeface="Arial" panose="020B0604020202020204" pitchFamily="34" charset="0"/>
              <a:cs typeface="Arial" panose="020B0604020202020204" pitchFamily="34" charset="0"/>
            </a:endParaRPr>
          </a:p>
          <a:p>
            <a:pPr marL="365760" indent="-256032" fontAlgn="auto">
              <a:spcAft>
                <a:spcPts val="0"/>
              </a:spcAft>
              <a:buFont typeface="Wingdings 3"/>
              <a:buChar char=""/>
              <a:defRPr/>
            </a:pPr>
            <a:r>
              <a:rPr lang="en-US" sz="2000" b="1" dirty="0">
                <a:latin typeface="Arial" panose="020B0604020202020204" pitchFamily="34" charset="0"/>
                <a:cs typeface="Arial" panose="020B0604020202020204" pitchFamily="34" charset="0"/>
              </a:rPr>
              <a:t>Ezekiel 38:10,16 - </a:t>
            </a:r>
            <a:r>
              <a:rPr lang="en-US" sz="2000" i="1" dirty="0">
                <a:latin typeface="Arial" panose="020B0604020202020204" pitchFamily="34" charset="0"/>
                <a:cs typeface="Arial" panose="020B0604020202020204" pitchFamily="34" charset="0"/>
              </a:rPr>
              <a:t>“Thus says the L</a:t>
            </a:r>
            <a:r>
              <a:rPr lang="en-US" sz="2000" i="1" cap="small" dirty="0">
                <a:latin typeface="Arial" panose="020B0604020202020204" pitchFamily="34" charset="0"/>
                <a:cs typeface="Arial" panose="020B0604020202020204" pitchFamily="34" charset="0"/>
              </a:rPr>
              <a:t>ord</a:t>
            </a:r>
            <a:r>
              <a:rPr lang="en-US" sz="2000" i="1" dirty="0">
                <a:latin typeface="Arial" panose="020B0604020202020204" pitchFamily="34" charset="0"/>
                <a:cs typeface="Arial" panose="020B0604020202020204" pitchFamily="34" charset="0"/>
              </a:rPr>
              <a:t> God, ‘It will come about on that day, that thoughts will come into your mind and you will devise an evil plan</a:t>
            </a:r>
            <a:r>
              <a:rPr lang="en-US" sz="2000" i="1" dirty="0" smtClean="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pPr marL="365760" indent="-256032" fontAlgn="auto">
              <a:spcAft>
                <a:spcPts val="0"/>
              </a:spcAft>
              <a:buFont typeface="Wingdings 3"/>
              <a:buChar char=""/>
              <a:defRPr/>
            </a:pPr>
            <a:r>
              <a:rPr lang="en-US" sz="2000" b="1" dirty="0">
                <a:latin typeface="Arial" panose="020B0604020202020204" pitchFamily="34" charset="0"/>
                <a:cs typeface="Arial" panose="020B0604020202020204" pitchFamily="34" charset="0"/>
              </a:rPr>
              <a:t>Amos 3:6 - </a:t>
            </a:r>
            <a:r>
              <a:rPr lang="en-US" sz="2000" i="1" dirty="0">
                <a:latin typeface="Arial" panose="020B0604020202020204" pitchFamily="34" charset="0"/>
                <a:cs typeface="Arial" panose="020B0604020202020204" pitchFamily="34" charset="0"/>
              </a:rPr>
              <a:t>“...If a calamity occurs in a city has not the L</a:t>
            </a:r>
            <a:r>
              <a:rPr lang="en-US" sz="2000" i="1" cap="small" dirty="0">
                <a:latin typeface="Arial" panose="020B0604020202020204" pitchFamily="34" charset="0"/>
                <a:cs typeface="Arial" panose="020B0604020202020204" pitchFamily="34" charset="0"/>
              </a:rPr>
              <a:t>ord</a:t>
            </a:r>
            <a:r>
              <a:rPr lang="en-US" sz="2000" i="1" dirty="0">
                <a:latin typeface="Arial" panose="020B0604020202020204" pitchFamily="34" charset="0"/>
                <a:cs typeface="Arial" panose="020B0604020202020204" pitchFamily="34" charset="0"/>
              </a:rPr>
              <a:t> done it</a:t>
            </a:r>
            <a:r>
              <a:rPr lang="en-US" sz="2000" i="1" dirty="0" smtClean="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p:txBody>
      </p:sp>
      <p:sp>
        <p:nvSpPr>
          <p:cNvPr id="12290" name="Rectangle 2"/>
          <p:cNvSpPr>
            <a:spLocks noGrp="1" noChangeArrowheads="1"/>
          </p:cNvSpPr>
          <p:nvPr>
            <p:ph type="title"/>
          </p:nvPr>
        </p:nvSpPr>
        <p:spPr>
          <a:xfrm>
            <a:off x="0" y="-76200"/>
            <a:ext cx="8839200" cy="585788"/>
          </a:xfrm>
        </p:spPr>
        <p:txBody>
          <a:bodyPr/>
          <a:lstStyle/>
          <a:p>
            <a:pPr fontAlgn="auto">
              <a:spcAft>
                <a:spcPts val="0"/>
              </a:spcAft>
              <a:defRPr/>
            </a:pPr>
            <a:r>
              <a:rPr lang="en-US" altLang="en-US" sz="3200" dirty="0" smtClean="0">
                <a:solidFill>
                  <a:schemeClr val="tx1">
                    <a:lumMod val="95000"/>
                    <a:lumOff val="5000"/>
                  </a:schemeClr>
                </a:solidFill>
                <a:effectLst/>
                <a:latin typeface="Arial" panose="020B0604020202020204" pitchFamily="34" charset="0"/>
                <a:cs typeface="Arial" panose="020B0604020202020204" pitchFamily="34" charset="0"/>
              </a:rPr>
              <a:t>    Does the Providence of God Ordain Evil?</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additive="base">
                                        <p:cTn id="19"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9219">
                                            <p:txEl>
                                              <p:pRg st="3" end="3"/>
                                            </p:txEl>
                                          </p:spTgt>
                                        </p:tgtEl>
                                        <p:attrNameLst>
                                          <p:attrName>style.visibility</p:attrName>
                                        </p:attrNameLst>
                                      </p:cBhvr>
                                      <p:to>
                                        <p:strVal val="visible"/>
                                      </p:to>
                                    </p:set>
                                    <p:anim calcmode="lin" valueType="num">
                                      <p:cBhvr additive="base">
                                        <p:cTn id="25"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9219">
                                            <p:txEl>
                                              <p:pRg st="4" end="4"/>
                                            </p:txEl>
                                          </p:spTgt>
                                        </p:tgtEl>
                                        <p:attrNameLst>
                                          <p:attrName>style.visibility</p:attrName>
                                        </p:attrNameLst>
                                      </p:cBhvr>
                                      <p:to>
                                        <p:strVal val="visible"/>
                                      </p:to>
                                    </p:set>
                                    <p:anim calcmode="lin" valueType="num">
                                      <p:cBhvr additive="base">
                                        <p:cTn id="31"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9219">
                                            <p:txEl>
                                              <p:pRg st="5" end="5"/>
                                            </p:txEl>
                                          </p:spTgt>
                                        </p:tgtEl>
                                        <p:attrNameLst>
                                          <p:attrName>style.visibility</p:attrName>
                                        </p:attrNameLst>
                                      </p:cBhvr>
                                      <p:to>
                                        <p:strVal val="visible"/>
                                      </p:to>
                                    </p:set>
                                    <p:anim calcmode="lin" valueType="num">
                                      <p:cBhvr additive="base">
                                        <p:cTn id="37" dur="500" fill="hold"/>
                                        <p:tgtEl>
                                          <p:spTgt spid="921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2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9219">
                                            <p:txEl>
                                              <p:pRg st="6" end="6"/>
                                            </p:txEl>
                                          </p:spTgt>
                                        </p:tgtEl>
                                        <p:attrNameLst>
                                          <p:attrName>style.visibility</p:attrName>
                                        </p:attrNameLst>
                                      </p:cBhvr>
                                      <p:to>
                                        <p:strVal val="visible"/>
                                      </p:to>
                                    </p:set>
                                    <p:anim calcmode="lin" valueType="num">
                                      <p:cBhvr additive="base">
                                        <p:cTn id="43" dur="500" fill="hold"/>
                                        <p:tgtEl>
                                          <p:spTgt spid="921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21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9219">
                                            <p:txEl>
                                              <p:pRg st="7" end="7"/>
                                            </p:txEl>
                                          </p:spTgt>
                                        </p:tgtEl>
                                        <p:attrNameLst>
                                          <p:attrName>style.visibility</p:attrName>
                                        </p:attrNameLst>
                                      </p:cBhvr>
                                      <p:to>
                                        <p:strVal val="visible"/>
                                      </p:to>
                                    </p:set>
                                    <p:anim calcmode="lin" valueType="num">
                                      <p:cBhvr additive="base">
                                        <p:cTn id="49" dur="500" fill="hold"/>
                                        <p:tgtEl>
                                          <p:spTgt spid="9219">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21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9219">
                                            <p:txEl>
                                              <p:pRg st="8" end="8"/>
                                            </p:txEl>
                                          </p:spTgt>
                                        </p:tgtEl>
                                        <p:attrNameLst>
                                          <p:attrName>style.visibility</p:attrName>
                                        </p:attrNameLst>
                                      </p:cBhvr>
                                      <p:to>
                                        <p:strVal val="visible"/>
                                      </p:to>
                                    </p:set>
                                    <p:anim calcmode="lin" valueType="num">
                                      <p:cBhvr additive="base">
                                        <p:cTn id="55" dur="500" fill="hold"/>
                                        <p:tgtEl>
                                          <p:spTgt spid="9219">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921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79375" y="533400"/>
            <a:ext cx="9067800" cy="6781800"/>
          </a:xfrm>
        </p:spPr>
        <p:txBody>
          <a:bodyPr/>
          <a:lstStyle/>
          <a:p>
            <a:r>
              <a:rPr lang="en-US" altLang="en-US" sz="2200" b="1" smtClean="0">
                <a:latin typeface="Arial" charset="0"/>
                <a:cs typeface="Arial" charset="0"/>
              </a:rPr>
              <a:t>Acts 2:23 - </a:t>
            </a:r>
            <a:r>
              <a:rPr lang="en-US" altLang="en-US" sz="2200" i="1" smtClean="0">
                <a:latin typeface="Arial" charset="0"/>
                <a:cs typeface="Arial" charset="0"/>
              </a:rPr>
              <a:t>“This Man, delivered over by the predetermined plan and foreknowledge of God, you nailed to a cross by the hands of godless men and put Him to death.”</a:t>
            </a:r>
            <a:endParaRPr lang="en-US" altLang="en-US" sz="2200" smtClean="0">
              <a:latin typeface="Arial" charset="0"/>
              <a:cs typeface="Arial" charset="0"/>
            </a:endParaRPr>
          </a:p>
          <a:p>
            <a:r>
              <a:rPr lang="en-US" altLang="en-US" sz="2200" b="1" smtClean="0">
                <a:latin typeface="Arial" charset="0"/>
                <a:cs typeface="Arial" charset="0"/>
              </a:rPr>
              <a:t>Acts 4:27-28 - </a:t>
            </a:r>
            <a:r>
              <a:rPr lang="en-US" altLang="en-US" sz="2200" i="1" smtClean="0">
                <a:latin typeface="Arial" charset="0"/>
                <a:cs typeface="Arial" charset="0"/>
              </a:rPr>
              <a:t>“For truly in this city there were gathered together against Your holy servant Jesus, whom You anointed, both Herod and Pontius Pilate, along with the Gentiles and the peoples of Israel, to do whatever Your hand and Your purpose predestined to occur.”</a:t>
            </a:r>
            <a:endParaRPr lang="en-US" altLang="en-US" sz="2200" smtClean="0">
              <a:latin typeface="Arial" charset="0"/>
              <a:cs typeface="Arial" charset="0"/>
            </a:endParaRPr>
          </a:p>
          <a:p>
            <a:r>
              <a:rPr lang="en-US" altLang="en-US" sz="2200" b="1" smtClean="0">
                <a:latin typeface="Arial" charset="0"/>
                <a:cs typeface="Arial" charset="0"/>
              </a:rPr>
              <a:t>Romans 9:18 - </a:t>
            </a:r>
            <a:r>
              <a:rPr lang="en-US" altLang="en-US" sz="2200" i="1" smtClean="0">
                <a:latin typeface="Arial" charset="0"/>
                <a:cs typeface="Arial" charset="0"/>
              </a:rPr>
              <a:t>“So then He has mercy on whom He desires, and He hardens whom He desires.”</a:t>
            </a:r>
            <a:endParaRPr lang="en-US" altLang="en-US" sz="2200" smtClean="0">
              <a:latin typeface="Arial" charset="0"/>
              <a:cs typeface="Arial" charset="0"/>
            </a:endParaRPr>
          </a:p>
          <a:p>
            <a:r>
              <a:rPr lang="en-US" altLang="en-US" sz="2200" b="1" smtClean="0">
                <a:latin typeface="Arial" charset="0"/>
                <a:cs typeface="Arial" charset="0"/>
              </a:rPr>
              <a:t>Romans 11:8 - </a:t>
            </a:r>
            <a:r>
              <a:rPr lang="en-US" altLang="en-US" sz="2200" i="1" smtClean="0">
                <a:latin typeface="Arial" charset="0"/>
                <a:cs typeface="Arial" charset="0"/>
              </a:rPr>
              <a:t>“...God gave them a spirit of stupor, eyes to see not and ears to hear not, down to this very day.”</a:t>
            </a:r>
            <a:endParaRPr lang="en-US" altLang="en-US" sz="2200" smtClean="0">
              <a:latin typeface="Arial" charset="0"/>
              <a:cs typeface="Arial" charset="0"/>
            </a:endParaRPr>
          </a:p>
          <a:p>
            <a:r>
              <a:rPr lang="en-US" altLang="en-US" sz="2200" b="1" smtClean="0">
                <a:latin typeface="Arial" charset="0"/>
                <a:cs typeface="Arial" charset="0"/>
              </a:rPr>
              <a:t>Romans 11:32 - </a:t>
            </a:r>
            <a:r>
              <a:rPr lang="en-US" altLang="en-US" sz="2200" i="1" smtClean="0">
                <a:latin typeface="Arial" charset="0"/>
                <a:cs typeface="Arial" charset="0"/>
              </a:rPr>
              <a:t>“For God has shut up all in disobedience so that He may show mercy to all.”</a:t>
            </a:r>
          </a:p>
          <a:p>
            <a:r>
              <a:rPr lang="en-US" altLang="en-US" sz="2200" b="1" smtClean="0">
                <a:latin typeface="Arial" charset="0"/>
                <a:cs typeface="Arial" charset="0"/>
              </a:rPr>
              <a:t>2 Thessalonians 2:11 - </a:t>
            </a:r>
            <a:r>
              <a:rPr lang="en-US" altLang="en-US" sz="2200" i="1" smtClean="0">
                <a:latin typeface="Arial" charset="0"/>
                <a:cs typeface="Arial" charset="0"/>
              </a:rPr>
              <a:t>“For this reason God will send upon them a deluding influence so that they will believe what is false.”</a:t>
            </a:r>
            <a:endParaRPr lang="en-US" altLang="en-US" sz="2200" smtClean="0">
              <a:latin typeface="Arial" charset="0"/>
              <a:cs typeface="Arial" charset="0"/>
            </a:endParaRPr>
          </a:p>
          <a:p>
            <a:r>
              <a:rPr lang="en-US" altLang="en-US" sz="2200" b="1" smtClean="0">
                <a:latin typeface="Arial" charset="0"/>
                <a:cs typeface="Arial" charset="0"/>
              </a:rPr>
              <a:t>1 Peter 2:8 - </a:t>
            </a:r>
            <a:r>
              <a:rPr lang="en-US" altLang="en-US" sz="2200" i="1" smtClean="0">
                <a:latin typeface="Arial" charset="0"/>
                <a:cs typeface="Arial" charset="0"/>
              </a:rPr>
              <a:t>“...they stumble because they are disobedient to the word, and to this doom they were also appointed.”</a:t>
            </a:r>
            <a:endParaRPr lang="en-US" altLang="en-US" sz="2200" smtClean="0">
              <a:latin typeface="Arial" charset="0"/>
              <a:cs typeface="Arial" charset="0"/>
            </a:endParaRPr>
          </a:p>
          <a:p>
            <a:endParaRPr lang="en-US" altLang="en-US" sz="1100" smtClean="0">
              <a:latin typeface="Arial" charset="0"/>
              <a:cs typeface="Arial" charset="0"/>
            </a:endParaRPr>
          </a:p>
        </p:txBody>
      </p:sp>
      <p:sp>
        <p:nvSpPr>
          <p:cNvPr id="12290" name="Rectangle 2"/>
          <p:cNvSpPr>
            <a:spLocks noGrp="1" noChangeArrowheads="1"/>
          </p:cNvSpPr>
          <p:nvPr>
            <p:ph type="title"/>
          </p:nvPr>
        </p:nvSpPr>
        <p:spPr>
          <a:xfrm>
            <a:off x="0" y="-76200"/>
            <a:ext cx="8839200" cy="585788"/>
          </a:xfrm>
        </p:spPr>
        <p:txBody>
          <a:bodyPr/>
          <a:lstStyle/>
          <a:p>
            <a:pPr fontAlgn="auto">
              <a:spcAft>
                <a:spcPts val="0"/>
              </a:spcAft>
              <a:defRPr/>
            </a:pPr>
            <a:r>
              <a:rPr lang="en-US" altLang="en-US" sz="3200" dirty="0" smtClean="0">
                <a:solidFill>
                  <a:schemeClr val="tx1">
                    <a:lumMod val="95000"/>
                    <a:lumOff val="5000"/>
                  </a:schemeClr>
                </a:solidFill>
                <a:effectLst/>
                <a:latin typeface="Arial" panose="020B0604020202020204" pitchFamily="34" charset="0"/>
                <a:cs typeface="Arial" panose="020B0604020202020204" pitchFamily="34" charset="0"/>
              </a:rPr>
              <a:t>    Does the Providence of God Ordain Evil?</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additive="base">
                                        <p:cTn id="19"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9219">
                                            <p:txEl>
                                              <p:pRg st="3" end="3"/>
                                            </p:txEl>
                                          </p:spTgt>
                                        </p:tgtEl>
                                        <p:attrNameLst>
                                          <p:attrName>style.visibility</p:attrName>
                                        </p:attrNameLst>
                                      </p:cBhvr>
                                      <p:to>
                                        <p:strVal val="visible"/>
                                      </p:to>
                                    </p:set>
                                    <p:anim calcmode="lin" valueType="num">
                                      <p:cBhvr additive="base">
                                        <p:cTn id="25"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9219">
                                            <p:txEl>
                                              <p:pRg st="4" end="4"/>
                                            </p:txEl>
                                          </p:spTgt>
                                        </p:tgtEl>
                                        <p:attrNameLst>
                                          <p:attrName>style.visibility</p:attrName>
                                        </p:attrNameLst>
                                      </p:cBhvr>
                                      <p:to>
                                        <p:strVal val="visible"/>
                                      </p:to>
                                    </p:set>
                                    <p:anim calcmode="lin" valueType="num">
                                      <p:cBhvr additive="base">
                                        <p:cTn id="31"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9219">
                                            <p:txEl>
                                              <p:pRg st="5" end="5"/>
                                            </p:txEl>
                                          </p:spTgt>
                                        </p:tgtEl>
                                        <p:attrNameLst>
                                          <p:attrName>style.visibility</p:attrName>
                                        </p:attrNameLst>
                                      </p:cBhvr>
                                      <p:to>
                                        <p:strVal val="visible"/>
                                      </p:to>
                                    </p:set>
                                    <p:anim calcmode="lin" valueType="num">
                                      <p:cBhvr additive="base">
                                        <p:cTn id="37" dur="500" fill="hold"/>
                                        <p:tgtEl>
                                          <p:spTgt spid="921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2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9219">
                                            <p:txEl>
                                              <p:pRg st="6" end="6"/>
                                            </p:txEl>
                                          </p:spTgt>
                                        </p:tgtEl>
                                        <p:attrNameLst>
                                          <p:attrName>style.visibility</p:attrName>
                                        </p:attrNameLst>
                                      </p:cBhvr>
                                      <p:to>
                                        <p:strVal val="visible"/>
                                      </p:to>
                                    </p:set>
                                    <p:anim calcmode="lin" valueType="num">
                                      <p:cBhvr additive="base">
                                        <p:cTn id="43" dur="500" fill="hold"/>
                                        <p:tgtEl>
                                          <p:spTgt spid="921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21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79375" y="533400"/>
            <a:ext cx="9067800" cy="6781800"/>
          </a:xfrm>
        </p:spPr>
        <p:txBody>
          <a:bodyPr/>
          <a:lstStyle/>
          <a:p>
            <a:r>
              <a:rPr lang="en-US" altLang="en-US" smtClean="0">
                <a:latin typeface="Arial" charset="0"/>
                <a:cs typeface="Arial" charset="0"/>
              </a:rPr>
              <a:t>Scripture is quite consistent &amp; shows beyond all doubt that there are at least occasions on which God in some real sense ordains the evil choices of His creatures. </a:t>
            </a:r>
          </a:p>
          <a:p>
            <a:r>
              <a:rPr lang="en-US" altLang="en-US" smtClean="0">
                <a:latin typeface="Arial" charset="0"/>
                <a:cs typeface="Arial" charset="0"/>
              </a:rPr>
              <a:t>These evil actions do not happen outside of His sovereign control, but in fact occur exactly as He has planned.</a:t>
            </a:r>
          </a:p>
          <a:p>
            <a:r>
              <a:rPr lang="en-US" altLang="en-US" smtClean="0">
                <a:latin typeface="Arial" charset="0"/>
                <a:cs typeface="Arial" charset="0"/>
              </a:rPr>
              <a:t>Furthermore, the pervasiveness of this pattern argues against these being mere isolated incidents. It is more reasonable to take them as examples of the way His sovereignty always works, as implied by the more general Scriptures referring to the unfolding of His sovereign plan. </a:t>
            </a:r>
          </a:p>
          <a:p>
            <a:r>
              <a:rPr lang="en-US" altLang="en-US" smtClean="0">
                <a:latin typeface="Arial" charset="0"/>
                <a:cs typeface="Arial" charset="0"/>
              </a:rPr>
              <a:t>Therefore, God ordains </a:t>
            </a:r>
            <a:r>
              <a:rPr lang="en-US" altLang="en-US" i="1" smtClean="0">
                <a:latin typeface="Arial" charset="0"/>
                <a:cs typeface="Arial" charset="0"/>
              </a:rPr>
              <a:t>everything</a:t>
            </a:r>
            <a:r>
              <a:rPr lang="en-US" altLang="en-US" smtClean="0">
                <a:latin typeface="Arial" charset="0"/>
                <a:cs typeface="Arial" charset="0"/>
              </a:rPr>
              <a:t> that comes to pass, including the evil as well as the good.</a:t>
            </a:r>
          </a:p>
        </p:txBody>
      </p:sp>
      <p:sp>
        <p:nvSpPr>
          <p:cNvPr id="12290" name="Rectangle 2"/>
          <p:cNvSpPr>
            <a:spLocks noGrp="1" noChangeArrowheads="1"/>
          </p:cNvSpPr>
          <p:nvPr>
            <p:ph type="title"/>
          </p:nvPr>
        </p:nvSpPr>
        <p:spPr>
          <a:xfrm>
            <a:off x="0" y="-76200"/>
            <a:ext cx="8839200" cy="585788"/>
          </a:xfrm>
        </p:spPr>
        <p:txBody>
          <a:bodyPr/>
          <a:lstStyle/>
          <a:p>
            <a:pPr fontAlgn="auto">
              <a:spcAft>
                <a:spcPts val="0"/>
              </a:spcAft>
              <a:defRPr/>
            </a:pPr>
            <a:r>
              <a:rPr lang="en-US" altLang="en-US" sz="3200" dirty="0" smtClean="0">
                <a:solidFill>
                  <a:schemeClr val="tx1">
                    <a:lumMod val="95000"/>
                    <a:lumOff val="5000"/>
                  </a:schemeClr>
                </a:solidFill>
                <a:effectLst/>
                <a:latin typeface="Arial" panose="020B0604020202020204" pitchFamily="34" charset="0"/>
                <a:cs typeface="Arial" panose="020B0604020202020204" pitchFamily="34" charset="0"/>
              </a:rPr>
              <a:t>    Does the Providence of God Ordain Evil?</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additive="base">
                                        <p:cTn id="19"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9219">
                                            <p:txEl>
                                              <p:pRg st="3" end="3"/>
                                            </p:txEl>
                                          </p:spTgt>
                                        </p:tgtEl>
                                        <p:attrNameLst>
                                          <p:attrName>style.visibility</p:attrName>
                                        </p:attrNameLst>
                                      </p:cBhvr>
                                      <p:to>
                                        <p:strVal val="visible"/>
                                      </p:to>
                                    </p:set>
                                    <p:anim calcmode="lin" valueType="num">
                                      <p:cBhvr additive="base">
                                        <p:cTn id="25"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92075" y="457200"/>
            <a:ext cx="9067800" cy="6553200"/>
          </a:xfrm>
        </p:spPr>
        <p:txBody>
          <a:bodyPr>
            <a:normAutofit lnSpcReduction="10000"/>
          </a:bodyPr>
          <a:lstStyle/>
          <a:p>
            <a:pPr marL="365760" indent="-256032" fontAlgn="auto">
              <a:spcAft>
                <a:spcPts val="0"/>
              </a:spcAft>
              <a:buFont typeface="Wingdings 3"/>
              <a:buChar char=""/>
              <a:defRPr/>
            </a:pPr>
            <a:r>
              <a:rPr lang="en-US" sz="2800" dirty="0" smtClean="0">
                <a:latin typeface="Arial" panose="020B0604020202020204" pitchFamily="34" charset="0"/>
                <a:cs typeface="Arial" panose="020B0604020202020204" pitchFamily="34" charset="0"/>
              </a:rPr>
              <a:t>For </a:t>
            </a:r>
            <a:r>
              <a:rPr lang="en-US" sz="2800" dirty="0">
                <a:latin typeface="Arial" panose="020B0604020202020204" pitchFamily="34" charset="0"/>
                <a:cs typeface="Arial" panose="020B0604020202020204" pitchFamily="34" charset="0"/>
              </a:rPr>
              <a:t>those God foreknew he also predestined to be conformed to the likeness of his Son, that he might be the firstborn among many brothers.  </a:t>
            </a:r>
            <a:r>
              <a:rPr lang="en-US" sz="2800" baseline="30000" dirty="0">
                <a:latin typeface="Arial" panose="020B0604020202020204" pitchFamily="34" charset="0"/>
                <a:cs typeface="Arial" panose="020B0604020202020204" pitchFamily="34" charset="0"/>
              </a:rPr>
              <a:t>30 </a:t>
            </a:r>
            <a:r>
              <a:rPr lang="en-US" sz="2800" dirty="0">
                <a:latin typeface="Arial" panose="020B0604020202020204" pitchFamily="34" charset="0"/>
                <a:cs typeface="Arial" panose="020B0604020202020204" pitchFamily="34" charset="0"/>
              </a:rPr>
              <a:t>And those he predestined, he also called; those he called, he also justified; those he justified, he also glorified.               </a:t>
            </a:r>
            <a:r>
              <a:rPr lang="en-US" sz="2800" dirty="0" smtClean="0">
                <a:latin typeface="Arial" panose="020B0604020202020204" pitchFamily="34" charset="0"/>
                <a:cs typeface="Arial" panose="020B0604020202020204" pitchFamily="34" charset="0"/>
              </a:rPr>
              <a:t>		 				Romans 8:29-30</a:t>
            </a:r>
          </a:p>
          <a:p>
            <a:pPr marL="365760" indent="-256032" fontAlgn="auto">
              <a:spcAft>
                <a:spcPts val="0"/>
              </a:spcAft>
              <a:buFont typeface="Wingdings 3"/>
              <a:buChar char=""/>
              <a:defRPr/>
            </a:pPr>
            <a:endParaRPr lang="en-US" sz="800" dirty="0">
              <a:latin typeface="Arial" panose="020B0604020202020204" pitchFamily="34" charset="0"/>
              <a:cs typeface="Arial" panose="020B0604020202020204" pitchFamily="34" charset="0"/>
            </a:endParaRPr>
          </a:p>
          <a:p>
            <a:pPr marL="365760" indent="-256032" fontAlgn="auto">
              <a:spcAft>
                <a:spcPts val="0"/>
              </a:spcAft>
              <a:buFont typeface="Wingdings 3"/>
              <a:buChar char=""/>
              <a:defRPr/>
            </a:pPr>
            <a:r>
              <a:rPr lang="en-US" sz="2800" dirty="0">
                <a:latin typeface="Arial" panose="020B0604020202020204" pitchFamily="34" charset="0"/>
                <a:cs typeface="Arial" panose="020B0604020202020204" pitchFamily="34" charset="0"/>
              </a:rPr>
              <a:t>Praise be to the God and Father of our Lord Jesus Christ, who has blessed us in the heavenly realms with every spiritual blessing in Christ.  </a:t>
            </a:r>
            <a:r>
              <a:rPr lang="en-US" sz="2800" baseline="30000" dirty="0">
                <a:latin typeface="Arial" panose="020B0604020202020204" pitchFamily="34" charset="0"/>
                <a:cs typeface="Arial" panose="020B0604020202020204" pitchFamily="34" charset="0"/>
              </a:rPr>
              <a:t>4 </a:t>
            </a:r>
            <a:r>
              <a:rPr lang="en-US" sz="2800" dirty="0">
                <a:latin typeface="Arial" panose="020B0604020202020204" pitchFamily="34" charset="0"/>
                <a:cs typeface="Arial" panose="020B0604020202020204" pitchFamily="34" charset="0"/>
              </a:rPr>
              <a:t>For he chose us in him before the creation of the world to be holy and blameless in his sight.  In love </a:t>
            </a:r>
            <a:r>
              <a:rPr lang="en-US" sz="2800" baseline="30000" dirty="0">
                <a:latin typeface="Arial" panose="020B0604020202020204" pitchFamily="34" charset="0"/>
                <a:cs typeface="Arial" panose="020B0604020202020204" pitchFamily="34" charset="0"/>
              </a:rPr>
              <a:t>5 </a:t>
            </a:r>
            <a:r>
              <a:rPr lang="en-US" sz="2800" dirty="0">
                <a:latin typeface="Arial" panose="020B0604020202020204" pitchFamily="34" charset="0"/>
                <a:cs typeface="Arial" panose="020B0604020202020204" pitchFamily="34" charset="0"/>
              </a:rPr>
              <a:t>he predestined us to be adopted as his sons through Jesus Christ, in accordance with his pleasure and will - </a:t>
            </a:r>
            <a:r>
              <a:rPr lang="en-US" sz="2800" baseline="30000" dirty="0">
                <a:latin typeface="Arial" panose="020B0604020202020204" pitchFamily="34" charset="0"/>
                <a:cs typeface="Arial" panose="020B0604020202020204" pitchFamily="34" charset="0"/>
              </a:rPr>
              <a:t>6 </a:t>
            </a:r>
            <a:r>
              <a:rPr lang="en-US" sz="2800" dirty="0">
                <a:latin typeface="Arial" panose="020B0604020202020204" pitchFamily="34" charset="0"/>
                <a:cs typeface="Arial" panose="020B0604020202020204" pitchFamily="34" charset="0"/>
              </a:rPr>
              <a:t>to the </a:t>
            </a:r>
            <a:r>
              <a:rPr lang="en-US" sz="2800" dirty="0" smtClean="0">
                <a:latin typeface="Arial" panose="020B0604020202020204" pitchFamily="34" charset="0"/>
                <a:cs typeface="Arial" panose="020B0604020202020204" pitchFamily="34" charset="0"/>
              </a:rPr>
              <a:t>	praise </a:t>
            </a:r>
            <a:r>
              <a:rPr lang="en-US" sz="2800" dirty="0">
                <a:latin typeface="Arial" panose="020B0604020202020204" pitchFamily="34" charset="0"/>
                <a:cs typeface="Arial" panose="020B0604020202020204" pitchFamily="34" charset="0"/>
              </a:rPr>
              <a:t>of his </a:t>
            </a:r>
            <a:r>
              <a:rPr lang="en-US" sz="2800" dirty="0" smtClean="0">
                <a:latin typeface="Arial" panose="020B0604020202020204" pitchFamily="34" charset="0"/>
                <a:cs typeface="Arial" panose="020B0604020202020204" pitchFamily="34" charset="0"/>
              </a:rPr>
              <a:t>glorious grace</a:t>
            </a:r>
            <a:r>
              <a:rPr lang="en-US" sz="2800" dirty="0">
                <a:latin typeface="Arial" panose="020B0604020202020204" pitchFamily="34" charset="0"/>
                <a:cs typeface="Arial" panose="020B0604020202020204" pitchFamily="34" charset="0"/>
              </a:rPr>
              <a:t>, which he has freely </a:t>
            </a:r>
            <a:r>
              <a:rPr lang="en-US" sz="2800" dirty="0" smtClean="0">
                <a:latin typeface="Arial" panose="020B0604020202020204" pitchFamily="34" charset="0"/>
                <a:cs typeface="Arial" panose="020B0604020202020204" pitchFamily="34" charset="0"/>
              </a:rPr>
              <a:t>			given </a:t>
            </a:r>
            <a:r>
              <a:rPr lang="en-US" sz="2800" dirty="0">
                <a:latin typeface="Arial" panose="020B0604020202020204" pitchFamily="34" charset="0"/>
                <a:cs typeface="Arial" panose="020B0604020202020204" pitchFamily="34" charset="0"/>
              </a:rPr>
              <a:t>us in the One </a:t>
            </a:r>
            <a:r>
              <a:rPr lang="en-US" sz="2800" dirty="0" smtClean="0">
                <a:latin typeface="Arial" panose="020B0604020202020204" pitchFamily="34" charset="0"/>
                <a:cs typeface="Arial" panose="020B0604020202020204" pitchFamily="34" charset="0"/>
              </a:rPr>
              <a:t>he loves. 							Ephesians </a:t>
            </a:r>
            <a:r>
              <a:rPr lang="en-US" sz="2800" dirty="0">
                <a:latin typeface="Arial" panose="020B0604020202020204" pitchFamily="34" charset="0"/>
                <a:cs typeface="Arial" panose="020B0604020202020204" pitchFamily="34" charset="0"/>
              </a:rPr>
              <a:t>1:3-6</a:t>
            </a:r>
          </a:p>
        </p:txBody>
      </p:sp>
      <p:sp>
        <p:nvSpPr>
          <p:cNvPr id="12290" name="Rectangle 2"/>
          <p:cNvSpPr>
            <a:spLocks noGrp="1" noChangeArrowheads="1"/>
          </p:cNvSpPr>
          <p:nvPr>
            <p:ph type="title"/>
          </p:nvPr>
        </p:nvSpPr>
        <p:spPr>
          <a:xfrm>
            <a:off x="152400" y="0"/>
            <a:ext cx="8839200" cy="457200"/>
          </a:xfrm>
        </p:spPr>
        <p:txBody>
          <a:bodyPr>
            <a:noAutofit/>
          </a:bodyPr>
          <a:lstStyle/>
          <a:p>
            <a:pPr fontAlgn="auto">
              <a:spcAft>
                <a:spcPts val="0"/>
              </a:spcAft>
              <a:defRPr/>
            </a:pPr>
            <a:r>
              <a:rPr lang="en-US" altLang="en-US" sz="2600" dirty="0" smtClean="0">
                <a:solidFill>
                  <a:schemeClr val="tx1">
                    <a:lumMod val="95000"/>
                    <a:lumOff val="5000"/>
                  </a:schemeClr>
                </a:solidFill>
                <a:effectLst/>
                <a:latin typeface="Arial" panose="020B0604020202020204" pitchFamily="34" charset="0"/>
                <a:cs typeface="Arial" panose="020B0604020202020204" pitchFamily="34" charset="0"/>
              </a:rPr>
              <a:t>Predestination as one Aspect of the Providence of God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1000"/>
                                        <p:tgtEl>
                                          <p:spTgt spid="9219">
                                            <p:txEl>
                                              <p:pRg st="0" end="0"/>
                                            </p:txEl>
                                          </p:spTgt>
                                        </p:tgtEl>
                                      </p:cBhvr>
                                    </p:animEffect>
                                    <p:anim calcmode="lin" valueType="num">
                                      <p:cBhvr>
                                        <p:cTn id="8" dur="1000" fill="hold"/>
                                        <p:tgtEl>
                                          <p:spTgt spid="92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2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9219">
                                            <p:txEl>
                                              <p:pRg st="2" end="2"/>
                                            </p:txEl>
                                          </p:spTgt>
                                        </p:tgtEl>
                                        <p:attrNameLst>
                                          <p:attrName>style.visibility</p:attrName>
                                        </p:attrNameLst>
                                      </p:cBhvr>
                                      <p:to>
                                        <p:strVal val="visible"/>
                                      </p:to>
                                    </p:set>
                                    <p:animEffect transition="in" filter="fade">
                                      <p:cBhvr>
                                        <p:cTn id="14" dur="1000"/>
                                        <p:tgtEl>
                                          <p:spTgt spid="9219">
                                            <p:txEl>
                                              <p:pRg st="2" end="2"/>
                                            </p:txEl>
                                          </p:spTgt>
                                        </p:tgtEl>
                                      </p:cBhvr>
                                    </p:animEffect>
                                    <p:anim calcmode="lin" valueType="num">
                                      <p:cBhvr>
                                        <p:cTn id="15" dur="1000" fill="hold"/>
                                        <p:tgtEl>
                                          <p:spTgt spid="921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921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76200" y="762000"/>
            <a:ext cx="9067800" cy="6553200"/>
          </a:xfrm>
        </p:spPr>
        <p:txBody>
          <a:bodyPr>
            <a:normAutofit/>
          </a:bodyPr>
          <a:lstStyle/>
          <a:p>
            <a:pPr marL="365760" indent="-256032" fontAlgn="auto">
              <a:spcAft>
                <a:spcPts val="0"/>
              </a:spcAft>
              <a:buFont typeface="Wingdings 3"/>
              <a:buChar char=""/>
              <a:defRPr/>
            </a:pPr>
            <a:r>
              <a:rPr lang="en-US" sz="3200" b="1" dirty="0">
                <a:latin typeface="Arial" panose="020B0604020202020204" pitchFamily="34" charset="0"/>
                <a:cs typeface="Arial" panose="020B0604020202020204" pitchFamily="34" charset="0"/>
              </a:rPr>
              <a:t>Ezekiel 33:11 - </a:t>
            </a:r>
            <a:r>
              <a:rPr lang="en-US" sz="3200" i="1" dirty="0">
                <a:latin typeface="Arial" panose="020B0604020202020204" pitchFamily="34" charset="0"/>
                <a:cs typeface="Arial" panose="020B0604020202020204" pitchFamily="34" charset="0"/>
              </a:rPr>
              <a:t>“‘...As I live!’ declares the Lord G</a:t>
            </a:r>
            <a:r>
              <a:rPr lang="en-US" sz="3200" i="1" cap="small" dirty="0">
                <a:latin typeface="Arial" panose="020B0604020202020204" pitchFamily="34" charset="0"/>
                <a:cs typeface="Arial" panose="020B0604020202020204" pitchFamily="34" charset="0"/>
              </a:rPr>
              <a:t>od</a:t>
            </a:r>
            <a:r>
              <a:rPr lang="en-US" sz="3200" i="1" dirty="0">
                <a:latin typeface="Arial" panose="020B0604020202020204" pitchFamily="34" charset="0"/>
                <a:cs typeface="Arial" panose="020B0604020202020204" pitchFamily="34" charset="0"/>
              </a:rPr>
              <a:t>, ‘I take no pleasure in the death of the wicked, but rather that the wicked should turn from his way and live</a:t>
            </a:r>
            <a:r>
              <a:rPr lang="en-US" sz="3200" i="1" dirty="0" smtClean="0">
                <a:latin typeface="Arial" panose="020B0604020202020204" pitchFamily="34" charset="0"/>
                <a:cs typeface="Arial" panose="020B0604020202020204" pitchFamily="34" charset="0"/>
              </a:rPr>
              <a:t>....’”</a:t>
            </a:r>
          </a:p>
          <a:p>
            <a:pPr marL="365760" indent="-256032" fontAlgn="auto">
              <a:spcAft>
                <a:spcPts val="0"/>
              </a:spcAft>
              <a:buFont typeface="Wingdings 3"/>
              <a:buChar char=""/>
              <a:defRPr/>
            </a:pPr>
            <a:endParaRPr lang="en-US" sz="1000" dirty="0">
              <a:latin typeface="Arial" panose="020B0604020202020204" pitchFamily="34" charset="0"/>
              <a:cs typeface="Arial" panose="020B0604020202020204" pitchFamily="34" charset="0"/>
            </a:endParaRPr>
          </a:p>
          <a:p>
            <a:pPr marL="365760" indent="-256032" fontAlgn="auto">
              <a:spcAft>
                <a:spcPts val="0"/>
              </a:spcAft>
              <a:buFont typeface="Wingdings 3"/>
              <a:buChar char=""/>
              <a:defRPr/>
            </a:pPr>
            <a:r>
              <a:rPr lang="en-US" sz="3200" b="1" dirty="0">
                <a:latin typeface="Arial" panose="020B0604020202020204" pitchFamily="34" charset="0"/>
                <a:cs typeface="Arial" panose="020B0604020202020204" pitchFamily="34" charset="0"/>
              </a:rPr>
              <a:t>1 Timothy 2:4 - </a:t>
            </a:r>
            <a:r>
              <a:rPr lang="en-US" sz="3200" i="1" dirty="0">
                <a:latin typeface="Arial" panose="020B0604020202020204" pitchFamily="34" charset="0"/>
                <a:cs typeface="Arial" panose="020B0604020202020204" pitchFamily="34" charset="0"/>
              </a:rPr>
              <a:t>“</a:t>
            </a:r>
            <a:r>
              <a:rPr lang="en-US" sz="3200" dirty="0">
                <a:latin typeface="Arial" panose="020B0604020202020204" pitchFamily="34" charset="0"/>
                <a:cs typeface="Arial" panose="020B0604020202020204" pitchFamily="34" charset="0"/>
              </a:rPr>
              <a:t>[God our Savior,]</a:t>
            </a:r>
            <a:r>
              <a:rPr lang="en-US" sz="3200" i="1" dirty="0">
                <a:latin typeface="Arial" panose="020B0604020202020204" pitchFamily="34" charset="0"/>
                <a:cs typeface="Arial" panose="020B0604020202020204" pitchFamily="34" charset="0"/>
              </a:rPr>
              <a:t> who desires all men to be saved and to come to the knowledge of the truth</a:t>
            </a:r>
            <a:r>
              <a:rPr lang="en-US" sz="3200" i="1" dirty="0" smtClean="0">
                <a:latin typeface="Arial" panose="020B0604020202020204" pitchFamily="34" charset="0"/>
                <a:cs typeface="Arial" panose="020B0604020202020204" pitchFamily="34" charset="0"/>
              </a:rPr>
              <a:t>.”</a:t>
            </a:r>
          </a:p>
          <a:p>
            <a:pPr marL="365760" indent="-256032" fontAlgn="auto">
              <a:spcAft>
                <a:spcPts val="0"/>
              </a:spcAft>
              <a:buFont typeface="Wingdings 3"/>
              <a:buChar char=""/>
              <a:defRPr/>
            </a:pPr>
            <a:endParaRPr lang="en-US" sz="1000" dirty="0">
              <a:latin typeface="Arial" panose="020B0604020202020204" pitchFamily="34" charset="0"/>
              <a:cs typeface="Arial" panose="020B0604020202020204" pitchFamily="34" charset="0"/>
            </a:endParaRPr>
          </a:p>
          <a:p>
            <a:pPr marL="365760" indent="-256032" fontAlgn="auto">
              <a:spcAft>
                <a:spcPts val="0"/>
              </a:spcAft>
              <a:buFont typeface="Wingdings 3"/>
              <a:buChar char=""/>
              <a:defRPr/>
            </a:pPr>
            <a:r>
              <a:rPr lang="en-US" sz="3200" b="1" dirty="0">
                <a:latin typeface="Arial" panose="020B0604020202020204" pitchFamily="34" charset="0"/>
                <a:cs typeface="Arial" panose="020B0604020202020204" pitchFamily="34" charset="0"/>
              </a:rPr>
              <a:t>2 Peter 3:9 - </a:t>
            </a:r>
            <a:r>
              <a:rPr lang="en-US" sz="3200" i="1" dirty="0">
                <a:latin typeface="Arial" panose="020B0604020202020204" pitchFamily="34" charset="0"/>
                <a:cs typeface="Arial" panose="020B0604020202020204" pitchFamily="34" charset="0"/>
              </a:rPr>
              <a:t>“The Lord is...not wishing for any to perish but for all to come to repentance.”</a:t>
            </a:r>
            <a:endParaRPr lang="en-US" sz="3200" dirty="0">
              <a:latin typeface="Arial" panose="020B0604020202020204" pitchFamily="34" charset="0"/>
              <a:cs typeface="Arial" panose="020B0604020202020204" pitchFamily="34" charset="0"/>
            </a:endParaRPr>
          </a:p>
        </p:txBody>
      </p:sp>
      <p:sp>
        <p:nvSpPr>
          <p:cNvPr id="12290" name="Rectangle 2"/>
          <p:cNvSpPr>
            <a:spLocks noGrp="1" noChangeArrowheads="1"/>
          </p:cNvSpPr>
          <p:nvPr>
            <p:ph type="title"/>
          </p:nvPr>
        </p:nvSpPr>
        <p:spPr>
          <a:xfrm>
            <a:off x="1276350" y="152400"/>
            <a:ext cx="7848600" cy="457200"/>
          </a:xfrm>
        </p:spPr>
        <p:txBody>
          <a:bodyPr>
            <a:noAutofit/>
          </a:bodyPr>
          <a:lstStyle/>
          <a:p>
            <a:pPr fontAlgn="auto">
              <a:spcAft>
                <a:spcPts val="0"/>
              </a:spcAft>
              <a:defRPr/>
            </a:pPr>
            <a:r>
              <a:rPr lang="en-US" altLang="en-US" sz="4000" dirty="0" smtClean="0">
                <a:solidFill>
                  <a:schemeClr val="tx1">
                    <a:lumMod val="95000"/>
                    <a:lumOff val="5000"/>
                  </a:schemeClr>
                </a:solidFill>
                <a:effectLst/>
                <a:latin typeface="Arial" panose="020B0604020202020204" pitchFamily="34" charset="0"/>
                <a:cs typeface="Arial" panose="020B0604020202020204" pitchFamily="34" charset="0"/>
              </a:rPr>
              <a:t>And yet…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1000"/>
                                        <p:tgtEl>
                                          <p:spTgt spid="9219">
                                            <p:txEl>
                                              <p:pRg st="0" end="0"/>
                                            </p:txEl>
                                          </p:spTgt>
                                        </p:tgtEl>
                                      </p:cBhvr>
                                    </p:animEffect>
                                    <p:anim calcmode="lin" valueType="num">
                                      <p:cBhvr>
                                        <p:cTn id="8" dur="1000" fill="hold"/>
                                        <p:tgtEl>
                                          <p:spTgt spid="92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2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9219">
                                            <p:txEl>
                                              <p:pRg st="2" end="2"/>
                                            </p:txEl>
                                          </p:spTgt>
                                        </p:tgtEl>
                                        <p:attrNameLst>
                                          <p:attrName>style.visibility</p:attrName>
                                        </p:attrNameLst>
                                      </p:cBhvr>
                                      <p:to>
                                        <p:strVal val="visible"/>
                                      </p:to>
                                    </p:set>
                                    <p:animEffect transition="in" filter="fade">
                                      <p:cBhvr>
                                        <p:cTn id="14" dur="1000"/>
                                        <p:tgtEl>
                                          <p:spTgt spid="9219">
                                            <p:txEl>
                                              <p:pRg st="2" end="2"/>
                                            </p:txEl>
                                          </p:spTgt>
                                        </p:tgtEl>
                                      </p:cBhvr>
                                    </p:animEffect>
                                    <p:anim calcmode="lin" valueType="num">
                                      <p:cBhvr>
                                        <p:cTn id="15" dur="1000" fill="hold"/>
                                        <p:tgtEl>
                                          <p:spTgt spid="921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92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9219">
                                            <p:txEl>
                                              <p:pRg st="4" end="4"/>
                                            </p:txEl>
                                          </p:spTgt>
                                        </p:tgtEl>
                                        <p:attrNameLst>
                                          <p:attrName>style.visibility</p:attrName>
                                        </p:attrNameLst>
                                      </p:cBhvr>
                                      <p:to>
                                        <p:strVal val="visible"/>
                                      </p:to>
                                    </p:set>
                                    <p:animEffect transition="in" filter="fade">
                                      <p:cBhvr>
                                        <p:cTn id="21" dur="1000"/>
                                        <p:tgtEl>
                                          <p:spTgt spid="9219">
                                            <p:txEl>
                                              <p:pRg st="4" end="4"/>
                                            </p:txEl>
                                          </p:spTgt>
                                        </p:tgtEl>
                                      </p:cBhvr>
                                    </p:animEffect>
                                    <p:anim calcmode="lin" valueType="num">
                                      <p:cBhvr>
                                        <p:cTn id="22" dur="1000" fill="hold"/>
                                        <p:tgtEl>
                                          <p:spTgt spid="9219">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921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763"/>
            <a:ext cx="9144000" cy="6862763"/>
          </a:xfrm>
          <a:prstGeom prst="rect">
            <a:avLst/>
          </a:prstGeom>
        </p:spPr>
        <p:txBody>
          <a:bodyPr>
            <a:spAutoFit/>
          </a:bodyPr>
          <a:lstStyle/>
          <a:p>
            <a:pPr>
              <a:defRPr/>
            </a:pPr>
            <a:r>
              <a:rPr lang="en-US" b="1" dirty="0">
                <a:latin typeface="Arial" pitchFamily="34" charset="0"/>
                <a:cs typeface="Arial" pitchFamily="34" charset="0"/>
              </a:rPr>
              <a:t>Policies and Requirements for making up classes, or taking classes online</a:t>
            </a:r>
            <a:r>
              <a:rPr lang="en-US" dirty="0">
                <a:latin typeface="Arial" pitchFamily="34" charset="0"/>
                <a:cs typeface="Arial" pitchFamily="34" charset="0"/>
              </a:rPr>
              <a:t> </a:t>
            </a:r>
            <a:r>
              <a:rPr lang="en-US" sz="2000" dirty="0">
                <a:latin typeface="Arial" pitchFamily="34" charset="0"/>
                <a:cs typeface="Arial" pitchFamily="34" charset="0"/>
              </a:rPr>
              <a:t>(as of April 3, 2014)</a:t>
            </a:r>
            <a:r>
              <a:rPr lang="en-US" sz="2000" b="1" dirty="0">
                <a:latin typeface="Arial" pitchFamily="34" charset="0"/>
                <a:cs typeface="Arial" pitchFamily="34" charset="0"/>
              </a:rPr>
              <a:t>:</a:t>
            </a:r>
          </a:p>
          <a:p>
            <a:pPr lvl="1">
              <a:defRPr/>
            </a:pPr>
            <a:r>
              <a:rPr lang="en-US" sz="800" dirty="0">
                <a:latin typeface="Arial" pitchFamily="34" charset="0"/>
                <a:cs typeface="Arial" pitchFamily="34" charset="0"/>
              </a:rPr>
              <a:t>	</a:t>
            </a:r>
            <a:endParaRPr lang="en-US" sz="300" dirty="0">
              <a:latin typeface="Arial" pitchFamily="34" charset="0"/>
              <a:cs typeface="Arial" pitchFamily="34" charset="0"/>
            </a:endParaRPr>
          </a:p>
          <a:p>
            <a:pPr marL="971550" lvl="1" indent="-514350">
              <a:buFont typeface="+mj-lt"/>
              <a:buAutoNum type="romanUcPeriod"/>
              <a:defRPr/>
            </a:pPr>
            <a:r>
              <a:rPr lang="en-US" dirty="0">
                <a:latin typeface="Arial" pitchFamily="34" charset="0"/>
                <a:cs typeface="Arial" pitchFamily="34" charset="0"/>
              </a:rPr>
              <a:t>All make-up classes must be completed </a:t>
            </a:r>
            <a:r>
              <a:rPr lang="en-US" u="sng" dirty="0">
                <a:latin typeface="Arial" pitchFamily="34" charset="0"/>
                <a:cs typeface="Arial" pitchFamily="34" charset="0"/>
              </a:rPr>
              <a:t>before</a:t>
            </a:r>
            <a:r>
              <a:rPr lang="en-US" dirty="0">
                <a:latin typeface="Arial" pitchFamily="34" charset="0"/>
                <a:cs typeface="Arial" pitchFamily="34" charset="0"/>
              </a:rPr>
              <a:t> the beginning of the following term, unless you make special arrangements with the professor.</a:t>
            </a:r>
          </a:p>
          <a:p>
            <a:pPr marL="971550" lvl="1" indent="-514350">
              <a:buFont typeface="+mj-lt"/>
              <a:buAutoNum type="romanUcPeriod"/>
              <a:defRPr/>
            </a:pPr>
            <a:r>
              <a:rPr lang="en-US" dirty="0">
                <a:latin typeface="Arial" pitchFamily="34" charset="0"/>
                <a:cs typeface="Arial" pitchFamily="34" charset="0"/>
              </a:rPr>
              <a:t>All classes made up online must be reported via email to </a:t>
            </a:r>
            <a:r>
              <a:rPr lang="en-US" dirty="0">
                <a:latin typeface="Arial" pitchFamily="34" charset="0"/>
                <a:cs typeface="Arial" pitchFamily="34" charset="0"/>
                <a:hlinkClick r:id="rId2"/>
              </a:rPr>
              <a:t>rda@rossarnold.net</a:t>
            </a:r>
            <a:r>
              <a:rPr lang="en-US" dirty="0">
                <a:latin typeface="Arial" pitchFamily="34" charset="0"/>
                <a:cs typeface="Arial" pitchFamily="34" charset="0"/>
              </a:rPr>
              <a:t>, as follows:</a:t>
            </a:r>
          </a:p>
          <a:p>
            <a:pPr marL="1371600" lvl="2" indent="-457200">
              <a:buFont typeface="+mj-lt"/>
              <a:buAutoNum type="alphaUcPeriod"/>
              <a:defRPr/>
            </a:pPr>
            <a:r>
              <a:rPr lang="en-US" dirty="0">
                <a:latin typeface="Arial" pitchFamily="34" charset="0"/>
                <a:cs typeface="Arial" pitchFamily="34" charset="0"/>
              </a:rPr>
              <a:t>Each class much be reported in a </a:t>
            </a:r>
            <a:r>
              <a:rPr lang="en-US" u="sng" dirty="0">
                <a:latin typeface="Arial" pitchFamily="34" charset="0"/>
                <a:cs typeface="Arial" pitchFamily="34" charset="0"/>
              </a:rPr>
              <a:t>separate</a:t>
            </a:r>
            <a:r>
              <a:rPr lang="en-US" dirty="0">
                <a:latin typeface="Arial" pitchFamily="34" charset="0"/>
                <a:cs typeface="Arial" pitchFamily="34" charset="0"/>
              </a:rPr>
              <a:t> email as soon after watching as possible.</a:t>
            </a:r>
          </a:p>
          <a:p>
            <a:pPr marL="1371600" lvl="2" indent="-457200">
              <a:buFont typeface="+mj-lt"/>
              <a:buAutoNum type="alphaUcPeriod"/>
              <a:defRPr/>
            </a:pPr>
            <a:r>
              <a:rPr lang="en-US" dirty="0">
                <a:latin typeface="Arial" pitchFamily="34" charset="0"/>
                <a:cs typeface="Arial" pitchFamily="34" charset="0"/>
              </a:rPr>
              <a:t>Each email </a:t>
            </a:r>
            <a:r>
              <a:rPr lang="en-US" u="sng" dirty="0">
                <a:latin typeface="Arial" pitchFamily="34" charset="0"/>
                <a:cs typeface="Arial" pitchFamily="34" charset="0"/>
              </a:rPr>
              <a:t>must</a:t>
            </a:r>
            <a:r>
              <a:rPr lang="en-US" dirty="0">
                <a:latin typeface="Arial" pitchFamily="34" charset="0"/>
                <a:cs typeface="Arial" pitchFamily="34" charset="0"/>
              </a:rPr>
              <a:t> contain the following information:</a:t>
            </a:r>
          </a:p>
          <a:p>
            <a:pPr marL="1828800" lvl="3" indent="-457200">
              <a:buFont typeface="+mj-lt"/>
              <a:buAutoNum type="arabicPeriod"/>
              <a:defRPr/>
            </a:pPr>
            <a:r>
              <a:rPr lang="en-US" dirty="0">
                <a:latin typeface="Arial" pitchFamily="34" charset="0"/>
                <a:cs typeface="Arial" pitchFamily="34" charset="0"/>
              </a:rPr>
              <a:t>Course title and/or code (NT4, OT3, TH2, etc.).</a:t>
            </a:r>
          </a:p>
          <a:p>
            <a:pPr marL="1828800" lvl="3" indent="-457200">
              <a:buFont typeface="+mj-lt"/>
              <a:buAutoNum type="arabicPeriod"/>
              <a:defRPr/>
            </a:pPr>
            <a:r>
              <a:rPr lang="en-US" dirty="0">
                <a:latin typeface="Arial" pitchFamily="34" charset="0"/>
                <a:cs typeface="Arial" pitchFamily="34" charset="0"/>
              </a:rPr>
              <a:t>The date of the original lecture you missed.</a:t>
            </a:r>
          </a:p>
          <a:p>
            <a:pPr marL="1828800" lvl="3" indent="-457200">
              <a:buFont typeface="+mj-lt"/>
              <a:buAutoNum type="arabicPeriod"/>
              <a:defRPr/>
            </a:pPr>
            <a:r>
              <a:rPr lang="en-US" dirty="0">
                <a:latin typeface="Arial" pitchFamily="34" charset="0"/>
                <a:cs typeface="Arial" pitchFamily="34" charset="0"/>
              </a:rPr>
              <a:t>The title of the lecture.</a:t>
            </a:r>
          </a:p>
          <a:p>
            <a:pPr marL="1828800" lvl="3" indent="-457200">
              <a:buFont typeface="+mj-lt"/>
              <a:buAutoNum type="arabicPeriod"/>
              <a:defRPr/>
            </a:pPr>
            <a:r>
              <a:rPr lang="en-US" dirty="0">
                <a:latin typeface="Arial" pitchFamily="34" charset="0"/>
                <a:cs typeface="Arial" pitchFamily="34" charset="0"/>
              </a:rPr>
              <a:t>A clear statement that you watched all of the lecture video, reviewed the materials and completed the required readings. </a:t>
            </a:r>
          </a:p>
          <a:p>
            <a:pPr marL="914400" lvl="1" indent="-457200">
              <a:buFont typeface="+mj-lt"/>
              <a:buAutoNum type="romanUcPeriod"/>
              <a:defRPr/>
            </a:pPr>
            <a:r>
              <a:rPr lang="en-US" dirty="0">
                <a:latin typeface="Arial" pitchFamily="34" charset="0"/>
                <a:cs typeface="Arial" pitchFamily="34" charset="0"/>
              </a:rPr>
              <a:t>Courses taken entirely online require prior approval, and apply only to audit or Certificate (not degree) requirements.</a:t>
            </a:r>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15875" y="152400"/>
            <a:ext cx="9051925" cy="6934200"/>
          </a:xfrm>
        </p:spPr>
        <p:txBody>
          <a:bodyPr>
            <a:normAutofit/>
          </a:bodyPr>
          <a:lstStyle/>
          <a:p>
            <a:pPr>
              <a:lnSpc>
                <a:spcPct val="80000"/>
              </a:lnSpc>
            </a:pPr>
            <a:r>
              <a:rPr lang="en-US" altLang="en-US" sz="2400" i="1" smtClean="0">
                <a:latin typeface="Arial" charset="0"/>
                <a:cs typeface="Arial" charset="0"/>
              </a:rPr>
              <a:t>If you declare with your mouth, "Jesus is Lord," and believe in your heart that God raised him from the dead, you will be saved. …  </a:t>
            </a:r>
            <a:r>
              <a:rPr lang="en-US" altLang="en-US" sz="2400" i="1" baseline="30000" smtClean="0">
                <a:latin typeface="Arial" charset="0"/>
                <a:cs typeface="Arial" charset="0"/>
              </a:rPr>
              <a:t>11 </a:t>
            </a:r>
            <a:r>
              <a:rPr lang="en-US" altLang="en-US" sz="2400" i="1" smtClean="0">
                <a:latin typeface="Arial" charset="0"/>
                <a:cs typeface="Arial" charset="0"/>
              </a:rPr>
              <a:t>As Scripture says, "Anyone who believes in him will never be put to shame."  … for, "Everyone who calls on the name of the Lord will be saved."		Romans 10:9-13</a:t>
            </a:r>
          </a:p>
          <a:p>
            <a:pPr>
              <a:lnSpc>
                <a:spcPct val="80000"/>
              </a:lnSpc>
            </a:pPr>
            <a:endParaRPr lang="en-US" altLang="en-US" sz="400" smtClean="0">
              <a:latin typeface="Arial" charset="0"/>
              <a:cs typeface="Arial" charset="0"/>
            </a:endParaRPr>
          </a:p>
          <a:p>
            <a:pPr>
              <a:lnSpc>
                <a:spcPct val="80000"/>
              </a:lnSpc>
            </a:pPr>
            <a:r>
              <a:rPr lang="en-US" altLang="en-US" sz="2100" smtClean="0">
                <a:latin typeface="Arial" charset="0"/>
                <a:cs typeface="Arial" charset="0"/>
              </a:rPr>
              <a:t>Calvin acknowledged the Bible teaches some are “elected” or “predestined,” but he insisted we could only be sure of our own salvation and so could never judge whether another person was saved. </a:t>
            </a:r>
          </a:p>
          <a:p>
            <a:pPr>
              <a:lnSpc>
                <a:spcPct val="80000"/>
              </a:lnSpc>
              <a:buFont typeface="Wingdings 3" pitchFamily="18" charset="2"/>
              <a:buNone/>
            </a:pPr>
            <a:r>
              <a:rPr lang="en-US" altLang="en-US" sz="800" smtClean="0">
                <a:latin typeface="Arial" charset="0"/>
                <a:cs typeface="Arial" charset="0"/>
              </a:rPr>
              <a:t> </a:t>
            </a:r>
            <a:endParaRPr lang="en-US" altLang="en-US" sz="400" smtClean="0">
              <a:latin typeface="Arial" charset="0"/>
              <a:cs typeface="Arial" charset="0"/>
            </a:endParaRPr>
          </a:p>
          <a:p>
            <a:pPr>
              <a:lnSpc>
                <a:spcPct val="80000"/>
              </a:lnSpc>
            </a:pPr>
            <a:r>
              <a:rPr lang="en-US" altLang="en-US" sz="2100" smtClean="0">
                <a:latin typeface="Arial" charset="0"/>
                <a:cs typeface="Arial" charset="0"/>
              </a:rPr>
              <a:t>The point of predestination is to remind us that God is free and gracious.  Nothing we can do will earn God’s favor; salvation comes from God alone.</a:t>
            </a:r>
          </a:p>
          <a:p>
            <a:pPr>
              <a:lnSpc>
                <a:spcPct val="80000"/>
              </a:lnSpc>
              <a:buFont typeface="Wingdings 3" pitchFamily="18" charset="2"/>
              <a:buNone/>
            </a:pPr>
            <a:r>
              <a:rPr lang="en-US" altLang="en-US" sz="800" smtClean="0">
                <a:latin typeface="Arial" charset="0"/>
                <a:cs typeface="Arial" charset="0"/>
              </a:rPr>
              <a:t>  </a:t>
            </a:r>
            <a:endParaRPr lang="en-US" altLang="en-US" sz="400" smtClean="0">
              <a:latin typeface="Arial" charset="0"/>
              <a:cs typeface="Arial" charset="0"/>
            </a:endParaRPr>
          </a:p>
          <a:p>
            <a:pPr>
              <a:lnSpc>
                <a:spcPct val="80000"/>
              </a:lnSpc>
            </a:pPr>
            <a:r>
              <a:rPr lang="en-US" altLang="en-US" sz="2100" smtClean="0">
                <a:latin typeface="Arial" charset="0"/>
                <a:cs typeface="Arial" charset="0"/>
              </a:rPr>
              <a:t>Properly understood the doctrine of predestination is to be held in harmony with the doctrine of God’s love for all humankind and His desire that all should be saved.  It then frees us from the speculation of who is saved and who is not, leaving us relying wholly on God’s divine wisdom and grace.</a:t>
            </a:r>
          </a:p>
          <a:p>
            <a:pPr>
              <a:lnSpc>
                <a:spcPct val="80000"/>
              </a:lnSpc>
              <a:buFont typeface="Wingdings 3" pitchFamily="18" charset="2"/>
              <a:buNone/>
            </a:pPr>
            <a:endParaRPr lang="en-US" altLang="en-US" sz="400" smtClean="0">
              <a:latin typeface="Arial" charset="0"/>
              <a:cs typeface="Arial" charset="0"/>
            </a:endParaRPr>
          </a:p>
          <a:p>
            <a:pPr>
              <a:lnSpc>
                <a:spcPct val="80000"/>
              </a:lnSpc>
            </a:pPr>
            <a:r>
              <a:rPr lang="en-US" altLang="en-US" sz="2100" smtClean="0">
                <a:latin typeface="Arial" charset="0"/>
                <a:cs typeface="Arial" charset="0"/>
              </a:rPr>
              <a:t>As the </a:t>
            </a:r>
            <a:r>
              <a:rPr lang="en-US" altLang="en-US" sz="2100" b="1" smtClean="0">
                <a:latin typeface="Arial" charset="0"/>
                <a:cs typeface="Arial" charset="0"/>
              </a:rPr>
              <a:t>2</a:t>
            </a:r>
            <a:r>
              <a:rPr lang="en-US" altLang="en-US" sz="2100" b="1" baseline="30000" smtClean="0">
                <a:latin typeface="Arial" charset="0"/>
                <a:cs typeface="Arial" charset="0"/>
              </a:rPr>
              <a:t>nd</a:t>
            </a:r>
            <a:r>
              <a:rPr lang="en-US" altLang="en-US" sz="2100" b="1" smtClean="0">
                <a:latin typeface="Arial" charset="0"/>
                <a:cs typeface="Arial" charset="0"/>
              </a:rPr>
              <a:t> Helvetic Confession </a:t>
            </a:r>
            <a:r>
              <a:rPr lang="en-US" altLang="en-US" sz="2100" smtClean="0">
                <a:latin typeface="Arial" charset="0"/>
                <a:cs typeface="Arial" charset="0"/>
              </a:rPr>
              <a:t>puts it:</a:t>
            </a:r>
          </a:p>
          <a:p>
            <a:pPr>
              <a:lnSpc>
                <a:spcPct val="80000"/>
              </a:lnSpc>
            </a:pPr>
            <a:endParaRPr lang="en-US" altLang="en-US" sz="400" smtClean="0">
              <a:latin typeface="Arial" charset="0"/>
              <a:cs typeface="Arial" charset="0"/>
            </a:endParaRPr>
          </a:p>
          <a:p>
            <a:pPr>
              <a:lnSpc>
                <a:spcPct val="80000"/>
              </a:lnSpc>
              <a:spcBef>
                <a:spcPct val="0"/>
              </a:spcBef>
              <a:buFont typeface="Wingdings 3" pitchFamily="18" charset="2"/>
              <a:buNone/>
            </a:pPr>
            <a:r>
              <a:rPr lang="en-US" altLang="en-US" sz="2400" b="1" i="1" smtClean="0">
                <a:latin typeface="Arial" charset="0"/>
                <a:cs typeface="Arial" charset="0"/>
              </a:rPr>
              <a:t>“For the preaching of Christ is to be heard, and it is to be believed; and it is to be held as beyond doubt that if you believe and are in </a:t>
            </a:r>
          </a:p>
          <a:p>
            <a:pPr>
              <a:lnSpc>
                <a:spcPct val="80000"/>
              </a:lnSpc>
              <a:spcBef>
                <a:spcPct val="0"/>
              </a:spcBef>
              <a:buFont typeface="Wingdings 3" pitchFamily="18" charset="2"/>
              <a:buNone/>
            </a:pPr>
            <a:r>
              <a:rPr lang="en-US" altLang="en-US" sz="2400" b="1" i="1" smtClean="0">
                <a:latin typeface="Arial" charset="0"/>
                <a:cs typeface="Arial" charset="0"/>
              </a:rPr>
              <a:t>		Christ, you are elected.”</a:t>
            </a:r>
            <a:endParaRPr lang="en-US" altLang="en-US" sz="2400" smtClean="0">
              <a:latin typeface="Arial" charset="0"/>
              <a:cs typeface="Arial"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9219">
                                            <p:txEl>
                                              <p:pRg st="2" end="2"/>
                                            </p:txEl>
                                          </p:spTgt>
                                        </p:tgtEl>
                                        <p:attrNameLst>
                                          <p:attrName>style.visibility</p:attrName>
                                        </p:attrNameLst>
                                      </p:cBhvr>
                                      <p:to>
                                        <p:strVal val="visible"/>
                                      </p:to>
                                    </p:set>
                                    <p:animEffect transition="in" filter="fade">
                                      <p:cBhvr>
                                        <p:cTn id="7" dur="1000"/>
                                        <p:tgtEl>
                                          <p:spTgt spid="9219">
                                            <p:txEl>
                                              <p:pRg st="2" end="2"/>
                                            </p:txEl>
                                          </p:spTgt>
                                        </p:tgtEl>
                                      </p:cBhvr>
                                    </p:animEffect>
                                    <p:anim calcmode="lin" valueType="num">
                                      <p:cBhvr>
                                        <p:cTn id="8" dur="1000" fill="hold"/>
                                        <p:tgtEl>
                                          <p:spTgt spid="9219">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92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9219">
                                            <p:txEl>
                                              <p:pRg st="4" end="4"/>
                                            </p:txEl>
                                          </p:spTgt>
                                        </p:tgtEl>
                                        <p:attrNameLst>
                                          <p:attrName>style.visibility</p:attrName>
                                        </p:attrNameLst>
                                      </p:cBhvr>
                                      <p:to>
                                        <p:strVal val="visible"/>
                                      </p:to>
                                    </p:set>
                                    <p:animEffect transition="in" filter="fade">
                                      <p:cBhvr>
                                        <p:cTn id="14" dur="1000"/>
                                        <p:tgtEl>
                                          <p:spTgt spid="9219">
                                            <p:txEl>
                                              <p:pRg st="4" end="4"/>
                                            </p:txEl>
                                          </p:spTgt>
                                        </p:tgtEl>
                                      </p:cBhvr>
                                    </p:animEffect>
                                    <p:anim calcmode="lin" valueType="num">
                                      <p:cBhvr>
                                        <p:cTn id="15" dur="1000" fill="hold"/>
                                        <p:tgtEl>
                                          <p:spTgt spid="9219">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921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9219">
                                            <p:txEl>
                                              <p:pRg st="6" end="6"/>
                                            </p:txEl>
                                          </p:spTgt>
                                        </p:tgtEl>
                                        <p:attrNameLst>
                                          <p:attrName>style.visibility</p:attrName>
                                        </p:attrNameLst>
                                      </p:cBhvr>
                                      <p:to>
                                        <p:strVal val="visible"/>
                                      </p:to>
                                    </p:set>
                                    <p:animEffect transition="in" filter="fade">
                                      <p:cBhvr>
                                        <p:cTn id="21" dur="1000"/>
                                        <p:tgtEl>
                                          <p:spTgt spid="9219">
                                            <p:txEl>
                                              <p:pRg st="6" end="6"/>
                                            </p:txEl>
                                          </p:spTgt>
                                        </p:tgtEl>
                                      </p:cBhvr>
                                    </p:animEffect>
                                    <p:anim calcmode="lin" valueType="num">
                                      <p:cBhvr>
                                        <p:cTn id="22" dur="1000" fill="hold"/>
                                        <p:tgtEl>
                                          <p:spTgt spid="9219">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921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9219">
                                            <p:txEl>
                                              <p:pRg st="8" end="8"/>
                                            </p:txEl>
                                          </p:spTgt>
                                        </p:tgtEl>
                                        <p:attrNameLst>
                                          <p:attrName>style.visibility</p:attrName>
                                        </p:attrNameLst>
                                      </p:cBhvr>
                                      <p:to>
                                        <p:strVal val="visible"/>
                                      </p:to>
                                    </p:set>
                                    <p:animEffect transition="in" filter="fade">
                                      <p:cBhvr>
                                        <p:cTn id="28" dur="1000"/>
                                        <p:tgtEl>
                                          <p:spTgt spid="9219">
                                            <p:txEl>
                                              <p:pRg st="8" end="8"/>
                                            </p:txEl>
                                          </p:spTgt>
                                        </p:tgtEl>
                                      </p:cBhvr>
                                    </p:animEffect>
                                    <p:anim calcmode="lin" valueType="num">
                                      <p:cBhvr>
                                        <p:cTn id="29" dur="1000" fill="hold"/>
                                        <p:tgtEl>
                                          <p:spTgt spid="9219">
                                            <p:txEl>
                                              <p:pRg st="8" end="8"/>
                                            </p:txEl>
                                          </p:spTgt>
                                        </p:tgtEl>
                                        <p:attrNameLst>
                                          <p:attrName>ppt_x</p:attrName>
                                        </p:attrNameLst>
                                      </p:cBhvr>
                                      <p:tavLst>
                                        <p:tav tm="0">
                                          <p:val>
                                            <p:strVal val="#ppt_x"/>
                                          </p:val>
                                        </p:tav>
                                        <p:tav tm="100000">
                                          <p:val>
                                            <p:strVal val="#ppt_x"/>
                                          </p:val>
                                        </p:tav>
                                      </p:tavLst>
                                    </p:anim>
                                    <p:anim calcmode="lin" valueType="num">
                                      <p:cBhvr>
                                        <p:cTn id="30" dur="1000" fill="hold"/>
                                        <p:tgtEl>
                                          <p:spTgt spid="9219">
                                            <p:txEl>
                                              <p:pRg st="8" end="8"/>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9219">
                                            <p:txEl>
                                              <p:pRg st="10" end="10"/>
                                            </p:txEl>
                                          </p:spTgt>
                                        </p:tgtEl>
                                        <p:attrNameLst>
                                          <p:attrName>style.visibility</p:attrName>
                                        </p:attrNameLst>
                                      </p:cBhvr>
                                      <p:to>
                                        <p:strVal val="visible"/>
                                      </p:to>
                                    </p:set>
                                    <p:animEffect transition="in" filter="fade">
                                      <p:cBhvr>
                                        <p:cTn id="33" dur="1000"/>
                                        <p:tgtEl>
                                          <p:spTgt spid="9219">
                                            <p:txEl>
                                              <p:pRg st="10" end="10"/>
                                            </p:txEl>
                                          </p:spTgt>
                                        </p:tgtEl>
                                      </p:cBhvr>
                                    </p:animEffect>
                                    <p:anim calcmode="lin" valueType="num">
                                      <p:cBhvr>
                                        <p:cTn id="34" dur="1000" fill="hold"/>
                                        <p:tgtEl>
                                          <p:spTgt spid="9219">
                                            <p:txEl>
                                              <p:pRg st="10" end="10"/>
                                            </p:txEl>
                                          </p:spTgt>
                                        </p:tgtEl>
                                        <p:attrNameLst>
                                          <p:attrName>ppt_x</p:attrName>
                                        </p:attrNameLst>
                                      </p:cBhvr>
                                      <p:tavLst>
                                        <p:tav tm="0">
                                          <p:val>
                                            <p:strVal val="#ppt_x"/>
                                          </p:val>
                                        </p:tav>
                                        <p:tav tm="100000">
                                          <p:val>
                                            <p:strVal val="#ppt_x"/>
                                          </p:val>
                                        </p:tav>
                                      </p:tavLst>
                                    </p:anim>
                                    <p:anim calcmode="lin" valueType="num">
                                      <p:cBhvr>
                                        <p:cTn id="35" dur="1000" fill="hold"/>
                                        <p:tgtEl>
                                          <p:spTgt spid="9219">
                                            <p:txEl>
                                              <p:pRg st="10" end="10"/>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9219">
                                            <p:txEl>
                                              <p:pRg st="11" end="11"/>
                                            </p:txEl>
                                          </p:spTgt>
                                        </p:tgtEl>
                                        <p:attrNameLst>
                                          <p:attrName>style.visibility</p:attrName>
                                        </p:attrNameLst>
                                      </p:cBhvr>
                                      <p:to>
                                        <p:strVal val="visible"/>
                                      </p:to>
                                    </p:set>
                                    <p:animEffect transition="in" filter="fade">
                                      <p:cBhvr>
                                        <p:cTn id="38" dur="1000"/>
                                        <p:tgtEl>
                                          <p:spTgt spid="9219">
                                            <p:txEl>
                                              <p:pRg st="11" end="11"/>
                                            </p:txEl>
                                          </p:spTgt>
                                        </p:tgtEl>
                                      </p:cBhvr>
                                    </p:animEffect>
                                    <p:anim calcmode="lin" valueType="num">
                                      <p:cBhvr>
                                        <p:cTn id="39" dur="1000" fill="hold"/>
                                        <p:tgtEl>
                                          <p:spTgt spid="9219">
                                            <p:txEl>
                                              <p:pRg st="11" end="11"/>
                                            </p:txEl>
                                          </p:spTgt>
                                        </p:tgtEl>
                                        <p:attrNameLst>
                                          <p:attrName>ppt_x</p:attrName>
                                        </p:attrNameLst>
                                      </p:cBhvr>
                                      <p:tavLst>
                                        <p:tav tm="0">
                                          <p:val>
                                            <p:strVal val="#ppt_x"/>
                                          </p:val>
                                        </p:tav>
                                        <p:tav tm="100000">
                                          <p:val>
                                            <p:strVal val="#ppt_x"/>
                                          </p:val>
                                        </p:tav>
                                      </p:tavLst>
                                    </p:anim>
                                    <p:anim calcmode="lin" valueType="num">
                                      <p:cBhvr>
                                        <p:cTn id="40" dur="1000" fill="hold"/>
                                        <p:tgtEl>
                                          <p:spTgt spid="9219">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65088" y="609600"/>
            <a:ext cx="9051925" cy="6934200"/>
          </a:xfrm>
        </p:spPr>
        <p:txBody>
          <a:bodyPr/>
          <a:lstStyle/>
          <a:p>
            <a:r>
              <a:rPr lang="en-US" altLang="en-US" sz="2800" smtClean="0">
                <a:latin typeface="Arial" charset="0"/>
                <a:cs typeface="Arial" charset="0"/>
              </a:rPr>
              <a:t>First, we must be careful not to charge God Himself with sin or evil in any form.  Just because God sovereignly ordains that evil comes to pass does not mean that He Himself is evil. </a:t>
            </a:r>
          </a:p>
          <a:p>
            <a:r>
              <a:rPr lang="en-US" altLang="en-US" sz="2800" smtClean="0">
                <a:latin typeface="Arial" charset="0"/>
                <a:cs typeface="Arial" charset="0"/>
              </a:rPr>
              <a:t>Second, we must be careful not to deny man’s moral responsibility for his own choices.  Just because God ultimately ordains what choices man ends up making does not mean that man is absolved of moral responsibility for those choices. </a:t>
            </a:r>
          </a:p>
          <a:p>
            <a:r>
              <a:rPr lang="en-US" altLang="en-US" sz="2800" smtClean="0">
                <a:latin typeface="Arial" charset="0"/>
                <a:cs typeface="Arial" charset="0"/>
              </a:rPr>
              <a:t>Finally, we must be careful not to represent God as being equally pleased with all that He sovereignly ordains in exactly the same way. </a:t>
            </a:r>
            <a:endParaRPr lang="en-US" altLang="en-US" sz="3600" smtClean="0">
              <a:latin typeface="Arial" charset="0"/>
              <a:cs typeface="Arial" charset="0"/>
            </a:endParaRPr>
          </a:p>
        </p:txBody>
      </p:sp>
      <p:sp>
        <p:nvSpPr>
          <p:cNvPr id="3" name="Rectangle 2"/>
          <p:cNvSpPr>
            <a:spLocks noGrp="1" noChangeArrowheads="1"/>
          </p:cNvSpPr>
          <p:nvPr>
            <p:ph type="title"/>
          </p:nvPr>
        </p:nvSpPr>
        <p:spPr>
          <a:xfrm>
            <a:off x="304800" y="0"/>
            <a:ext cx="8591550" cy="457200"/>
          </a:xfrm>
        </p:spPr>
        <p:txBody>
          <a:bodyPr>
            <a:noAutofit/>
          </a:bodyPr>
          <a:lstStyle/>
          <a:p>
            <a:pPr algn="ctr" fontAlgn="auto">
              <a:spcAft>
                <a:spcPts val="0"/>
              </a:spcAft>
              <a:defRPr/>
            </a:pPr>
            <a:r>
              <a:rPr lang="en-US" altLang="en-US" sz="2800" dirty="0" smtClean="0">
                <a:solidFill>
                  <a:schemeClr val="tx1">
                    <a:lumMod val="95000"/>
                    <a:lumOff val="5000"/>
                  </a:schemeClr>
                </a:solidFill>
                <a:effectLst/>
                <a:latin typeface="Arial" panose="020B0604020202020204" pitchFamily="34" charset="0"/>
                <a:cs typeface="Arial" panose="020B0604020202020204" pitchFamily="34" charset="0"/>
              </a:rPr>
              <a:t>Final Thoughts on the Providence of God</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1000"/>
                                        <p:tgtEl>
                                          <p:spTgt spid="9219">
                                            <p:txEl>
                                              <p:pRg st="0" end="0"/>
                                            </p:txEl>
                                          </p:spTgt>
                                        </p:tgtEl>
                                      </p:cBhvr>
                                    </p:animEffect>
                                    <p:anim calcmode="lin" valueType="num">
                                      <p:cBhvr>
                                        <p:cTn id="8" dur="1000" fill="hold"/>
                                        <p:tgtEl>
                                          <p:spTgt spid="92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2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9219">
                                            <p:txEl>
                                              <p:pRg st="1" end="1"/>
                                            </p:txEl>
                                          </p:spTgt>
                                        </p:tgtEl>
                                        <p:attrNameLst>
                                          <p:attrName>style.visibility</p:attrName>
                                        </p:attrNameLst>
                                      </p:cBhvr>
                                      <p:to>
                                        <p:strVal val="visible"/>
                                      </p:to>
                                    </p:set>
                                    <p:animEffect transition="in" filter="fade">
                                      <p:cBhvr>
                                        <p:cTn id="14" dur="1000"/>
                                        <p:tgtEl>
                                          <p:spTgt spid="9219">
                                            <p:txEl>
                                              <p:pRg st="1" end="1"/>
                                            </p:txEl>
                                          </p:spTgt>
                                        </p:tgtEl>
                                      </p:cBhvr>
                                    </p:animEffect>
                                    <p:anim calcmode="lin" valueType="num">
                                      <p:cBhvr>
                                        <p:cTn id="15" dur="1000" fill="hold"/>
                                        <p:tgtEl>
                                          <p:spTgt spid="921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2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9219">
                                            <p:txEl>
                                              <p:pRg st="2" end="2"/>
                                            </p:txEl>
                                          </p:spTgt>
                                        </p:tgtEl>
                                        <p:attrNameLst>
                                          <p:attrName>style.visibility</p:attrName>
                                        </p:attrNameLst>
                                      </p:cBhvr>
                                      <p:to>
                                        <p:strVal val="visible"/>
                                      </p:to>
                                    </p:set>
                                    <p:animEffect transition="in" filter="fade">
                                      <p:cBhvr>
                                        <p:cTn id="21" dur="1000"/>
                                        <p:tgtEl>
                                          <p:spTgt spid="9219">
                                            <p:txEl>
                                              <p:pRg st="2" end="2"/>
                                            </p:txEl>
                                          </p:spTgt>
                                        </p:tgtEl>
                                      </p:cBhvr>
                                    </p:animEffect>
                                    <p:anim calcmode="lin" valueType="num">
                                      <p:cBhvr>
                                        <p:cTn id="22" dur="1000" fill="hold"/>
                                        <p:tgtEl>
                                          <p:spTgt spid="921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21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304800" y="0"/>
            <a:ext cx="8750300" cy="680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3600" b="1" u="sng">
                <a:latin typeface="Arial" charset="0"/>
                <a:cs typeface="Arial" charset="0"/>
              </a:rPr>
              <a:t>Systematic Theology 2 </a:t>
            </a:r>
            <a:r>
              <a:rPr lang="en-US" altLang="en-US" sz="3600" b="1">
                <a:latin typeface="Arial" charset="0"/>
                <a:cs typeface="Arial" charset="0"/>
              </a:rPr>
              <a:t> (TH4) </a:t>
            </a:r>
          </a:p>
          <a:p>
            <a:pPr eaLnBrk="1" hangingPunct="1"/>
            <a:endParaRPr lang="en-US" altLang="en-US" sz="600" b="1">
              <a:latin typeface="Arial" charset="0"/>
              <a:cs typeface="Arial" charset="0"/>
            </a:endParaRPr>
          </a:p>
          <a:p>
            <a:pPr eaLnBrk="1" hangingPunct="1"/>
            <a:r>
              <a:rPr lang="en-US" altLang="en-US" sz="3200">
                <a:latin typeface="Arial" charset="0"/>
                <a:cs typeface="Arial" charset="0"/>
              </a:rPr>
              <a:t>Apr. 4 –  Re-Intro to Systematic Theology; 	God’s Providence</a:t>
            </a:r>
          </a:p>
          <a:p>
            <a:pPr eaLnBrk="1" hangingPunct="1"/>
            <a:r>
              <a:rPr lang="en-US" altLang="en-US" sz="3200">
                <a:latin typeface="Arial" charset="0"/>
                <a:cs typeface="Arial" charset="0"/>
              </a:rPr>
              <a:t>Apr. 11 – Doctrine of Humanity</a:t>
            </a:r>
          </a:p>
          <a:p>
            <a:pPr eaLnBrk="1" hangingPunct="1"/>
            <a:r>
              <a:rPr lang="en-US" altLang="en-US" sz="3200">
                <a:latin typeface="Arial" charset="0"/>
                <a:cs typeface="Arial" charset="0"/>
              </a:rPr>
              <a:t>Apr. 18 – </a:t>
            </a:r>
            <a:r>
              <a:rPr lang="en-US" altLang="en-US" sz="3200" b="1" i="1">
                <a:latin typeface="Arial" charset="0"/>
                <a:cs typeface="Arial" charset="0"/>
              </a:rPr>
              <a:t>No Class  </a:t>
            </a:r>
            <a:r>
              <a:rPr lang="en-US" altLang="en-US" sz="3200">
                <a:latin typeface="Arial" charset="0"/>
                <a:cs typeface="Arial" charset="0"/>
              </a:rPr>
              <a:t>(Holy Week)</a:t>
            </a:r>
          </a:p>
          <a:p>
            <a:pPr eaLnBrk="1" hangingPunct="1"/>
            <a:r>
              <a:rPr lang="en-US" altLang="en-US" sz="3200">
                <a:latin typeface="Arial" charset="0"/>
                <a:cs typeface="Arial" charset="0"/>
              </a:rPr>
              <a:t>Apr. 25 – Doctrines of Sin &amp; Redemption</a:t>
            </a:r>
          </a:p>
          <a:p>
            <a:pPr eaLnBrk="1" hangingPunct="1"/>
            <a:r>
              <a:rPr lang="en-US" altLang="en-US" sz="3200">
                <a:latin typeface="Arial" charset="0"/>
                <a:cs typeface="Arial" charset="0"/>
              </a:rPr>
              <a:t>May 2 – Doctrines of Sanctification &amp; 	Glorification</a:t>
            </a:r>
          </a:p>
          <a:p>
            <a:pPr eaLnBrk="1" hangingPunct="1"/>
            <a:r>
              <a:rPr lang="en-US" altLang="en-US" sz="3200">
                <a:latin typeface="Arial" charset="0"/>
                <a:cs typeface="Arial" charset="0"/>
              </a:rPr>
              <a:t>May 9 – </a:t>
            </a:r>
            <a:r>
              <a:rPr lang="en-US" altLang="en-US" sz="3200" b="1" i="1">
                <a:latin typeface="Arial" charset="0"/>
                <a:cs typeface="Arial" charset="0"/>
              </a:rPr>
              <a:t>No Class</a:t>
            </a:r>
          </a:p>
          <a:p>
            <a:pPr eaLnBrk="1" hangingPunct="1"/>
            <a:r>
              <a:rPr lang="en-US" altLang="en-US" sz="3200">
                <a:latin typeface="Arial" charset="0"/>
                <a:cs typeface="Arial" charset="0"/>
              </a:rPr>
              <a:t>May 16 – Doctrine of the Church</a:t>
            </a:r>
          </a:p>
          <a:p>
            <a:pPr eaLnBrk="1" hangingPunct="1"/>
            <a:r>
              <a:rPr lang="en-US" altLang="en-US" sz="3200">
                <a:latin typeface="Arial" charset="0"/>
                <a:cs typeface="Arial" charset="0"/>
              </a:rPr>
              <a:t>May 23 – Doctrines of the Sacraments &amp; Gifts 	of the Holy Spirit</a:t>
            </a:r>
          </a:p>
          <a:p>
            <a:pPr eaLnBrk="1" hangingPunct="1"/>
            <a:r>
              <a:rPr lang="en-US" altLang="en-US" sz="3200">
                <a:latin typeface="Arial" charset="0"/>
                <a:cs typeface="Arial" charset="0"/>
              </a:rPr>
              <a:t>May 30 – Doctrine of the Future; Final Exam</a:t>
            </a: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5"/>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28600" y="228600"/>
            <a:ext cx="2892425"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990" name="Picture 6"/>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3276600" y="228600"/>
            <a:ext cx="2555875"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991" name="Picture 7"/>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6019800" y="228600"/>
            <a:ext cx="2913063"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992" name="Picture 8"/>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4648200" y="3429000"/>
            <a:ext cx="2787650" cy="3352800"/>
          </a:xfrm>
          <a:prstGeom prst="rect">
            <a:avLst/>
          </a:prstGeom>
          <a:noFill/>
          <a:ln w="9525">
            <a:solidFill>
              <a:srgbClr val="6600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41990"/>
                                        </p:tgtEl>
                                        <p:attrNameLst>
                                          <p:attrName>style.visibility</p:attrName>
                                        </p:attrNameLst>
                                      </p:cBhvr>
                                      <p:to>
                                        <p:strVal val="visible"/>
                                      </p:to>
                                    </p:set>
                                    <p:anim calcmode="lin" valueType="num">
                                      <p:cBhvr>
                                        <p:cTn id="7" dur="500" fill="hold"/>
                                        <p:tgtEl>
                                          <p:spTgt spid="41990"/>
                                        </p:tgtEl>
                                        <p:attrNameLst>
                                          <p:attrName>ppt_w</p:attrName>
                                        </p:attrNameLst>
                                      </p:cBhvr>
                                      <p:tavLst>
                                        <p:tav tm="0">
                                          <p:val>
                                            <p:fltVal val="0"/>
                                          </p:val>
                                        </p:tav>
                                        <p:tav tm="100000">
                                          <p:val>
                                            <p:strVal val="#ppt_w"/>
                                          </p:val>
                                        </p:tav>
                                      </p:tavLst>
                                    </p:anim>
                                    <p:anim calcmode="lin" valueType="num">
                                      <p:cBhvr>
                                        <p:cTn id="8" dur="500" fill="hold"/>
                                        <p:tgtEl>
                                          <p:spTgt spid="41990"/>
                                        </p:tgtEl>
                                        <p:attrNameLst>
                                          <p:attrName>ppt_h</p:attrName>
                                        </p:attrNameLst>
                                      </p:cBhvr>
                                      <p:tavLst>
                                        <p:tav tm="0">
                                          <p:val>
                                            <p:fltVal val="0"/>
                                          </p:val>
                                        </p:tav>
                                        <p:tav tm="100000">
                                          <p:val>
                                            <p:strVal val="#ppt_h"/>
                                          </p:val>
                                        </p:tav>
                                      </p:tavLst>
                                    </p:anim>
                                    <p:animEffect transition="in" filter="fade">
                                      <p:cBhvr>
                                        <p:cTn id="9" dur="500"/>
                                        <p:tgtEl>
                                          <p:spTgt spid="4199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41991"/>
                                        </p:tgtEl>
                                        <p:attrNameLst>
                                          <p:attrName>style.visibility</p:attrName>
                                        </p:attrNameLst>
                                      </p:cBhvr>
                                      <p:to>
                                        <p:strVal val="visible"/>
                                      </p:to>
                                    </p:set>
                                    <p:anim calcmode="lin" valueType="num">
                                      <p:cBhvr>
                                        <p:cTn id="14" dur="500" fill="hold"/>
                                        <p:tgtEl>
                                          <p:spTgt spid="41991"/>
                                        </p:tgtEl>
                                        <p:attrNameLst>
                                          <p:attrName>ppt_w</p:attrName>
                                        </p:attrNameLst>
                                      </p:cBhvr>
                                      <p:tavLst>
                                        <p:tav tm="0">
                                          <p:val>
                                            <p:fltVal val="0"/>
                                          </p:val>
                                        </p:tav>
                                        <p:tav tm="100000">
                                          <p:val>
                                            <p:strVal val="#ppt_w"/>
                                          </p:val>
                                        </p:tav>
                                      </p:tavLst>
                                    </p:anim>
                                    <p:anim calcmode="lin" valueType="num">
                                      <p:cBhvr>
                                        <p:cTn id="15" dur="500" fill="hold"/>
                                        <p:tgtEl>
                                          <p:spTgt spid="41991"/>
                                        </p:tgtEl>
                                        <p:attrNameLst>
                                          <p:attrName>ppt_h</p:attrName>
                                        </p:attrNameLst>
                                      </p:cBhvr>
                                      <p:tavLst>
                                        <p:tav tm="0">
                                          <p:val>
                                            <p:fltVal val="0"/>
                                          </p:val>
                                        </p:tav>
                                        <p:tav tm="100000">
                                          <p:val>
                                            <p:strVal val="#ppt_h"/>
                                          </p:val>
                                        </p:tav>
                                      </p:tavLst>
                                    </p:anim>
                                    <p:animEffect transition="in" filter="fade">
                                      <p:cBhvr>
                                        <p:cTn id="16" dur="500"/>
                                        <p:tgtEl>
                                          <p:spTgt spid="4199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nodeType="clickEffect">
                                  <p:stCondLst>
                                    <p:cond delay="0"/>
                                  </p:stCondLst>
                                  <p:childTnLst>
                                    <p:set>
                                      <p:cBhvr>
                                        <p:cTn id="20" dur="1" fill="hold">
                                          <p:stCondLst>
                                            <p:cond delay="0"/>
                                          </p:stCondLst>
                                        </p:cTn>
                                        <p:tgtEl>
                                          <p:spTgt spid="41992"/>
                                        </p:tgtEl>
                                        <p:attrNameLst>
                                          <p:attrName>style.visibility</p:attrName>
                                        </p:attrNameLst>
                                      </p:cBhvr>
                                      <p:to>
                                        <p:strVal val="visible"/>
                                      </p:to>
                                    </p:set>
                                    <p:anim calcmode="lin" valueType="num">
                                      <p:cBhvr>
                                        <p:cTn id="21" dur="500" fill="hold"/>
                                        <p:tgtEl>
                                          <p:spTgt spid="41992"/>
                                        </p:tgtEl>
                                        <p:attrNameLst>
                                          <p:attrName>ppt_w</p:attrName>
                                        </p:attrNameLst>
                                      </p:cBhvr>
                                      <p:tavLst>
                                        <p:tav tm="0">
                                          <p:val>
                                            <p:fltVal val="0"/>
                                          </p:val>
                                        </p:tav>
                                        <p:tav tm="100000">
                                          <p:val>
                                            <p:strVal val="#ppt_w"/>
                                          </p:val>
                                        </p:tav>
                                      </p:tavLst>
                                    </p:anim>
                                    <p:anim calcmode="lin" valueType="num">
                                      <p:cBhvr>
                                        <p:cTn id="22" dur="500" fill="hold"/>
                                        <p:tgtEl>
                                          <p:spTgt spid="41992"/>
                                        </p:tgtEl>
                                        <p:attrNameLst>
                                          <p:attrName>ppt_h</p:attrName>
                                        </p:attrNameLst>
                                      </p:cBhvr>
                                      <p:tavLst>
                                        <p:tav tm="0">
                                          <p:val>
                                            <p:fltVal val="0"/>
                                          </p:val>
                                        </p:tav>
                                        <p:tav tm="100000">
                                          <p:val>
                                            <p:strVal val="#ppt_h"/>
                                          </p:val>
                                        </p:tav>
                                      </p:tavLst>
                                    </p:anim>
                                    <p:animEffect transition="in" filter="fade">
                                      <p:cBhvr>
                                        <p:cTn id="23" dur="500"/>
                                        <p:tgtEl>
                                          <p:spTgt spid="419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838200"/>
            <a:ext cx="8915400" cy="6400800"/>
          </a:xfrm>
        </p:spPr>
        <p:txBody>
          <a:bodyPr>
            <a:normAutofit fontScale="92500" lnSpcReduction="20000"/>
          </a:bodyPr>
          <a:lstStyle/>
          <a:p>
            <a:pPr marL="621792" lvl="1" fontAlgn="auto">
              <a:lnSpc>
                <a:spcPct val="90000"/>
              </a:lnSpc>
              <a:spcBef>
                <a:spcPts val="324"/>
              </a:spcBef>
              <a:spcAft>
                <a:spcPts val="0"/>
              </a:spcAft>
              <a:buClr>
                <a:schemeClr val="tx1"/>
              </a:buClr>
              <a:buSzPct val="80000"/>
              <a:buFont typeface="Wingdings" pitchFamily="2" charset="2"/>
              <a:buChar char="Ø"/>
              <a:defRPr/>
            </a:pPr>
            <a:r>
              <a:rPr lang="en-US" sz="2800" b="1" dirty="0" smtClean="0">
                <a:latin typeface="Arial" panose="020B0604020202020204" pitchFamily="34" charset="0"/>
                <a:cs typeface="Arial" panose="020B0604020202020204" pitchFamily="34" charset="0"/>
              </a:rPr>
              <a:t>Theology</a:t>
            </a:r>
            <a:r>
              <a:rPr lang="en-US" sz="2800" dirty="0" smtClean="0">
                <a:latin typeface="Arial" panose="020B0604020202020204" pitchFamily="34" charset="0"/>
                <a:cs typeface="Arial" panose="020B0604020202020204" pitchFamily="34" charset="0"/>
              </a:rPr>
              <a:t>: the study of God (from Greek words </a:t>
            </a:r>
            <a:r>
              <a:rPr lang="en-US" sz="2800" i="1" dirty="0" err="1" smtClean="0">
                <a:latin typeface="Arial" panose="020B0604020202020204" pitchFamily="34" charset="0"/>
                <a:cs typeface="Arial" panose="020B0604020202020204" pitchFamily="34" charset="0"/>
              </a:rPr>
              <a:t>theo</a:t>
            </a:r>
            <a:r>
              <a:rPr lang="en-US" sz="2800" dirty="0" smtClean="0">
                <a:latin typeface="Arial" panose="020B0604020202020204" pitchFamily="34" charset="0"/>
                <a:cs typeface="Arial" panose="020B0604020202020204" pitchFamily="34" charset="0"/>
              </a:rPr>
              <a:t>-”God,” and </a:t>
            </a:r>
            <a:r>
              <a:rPr lang="en-US" sz="2800" i="1" dirty="0" smtClean="0">
                <a:latin typeface="Arial" panose="020B0604020202020204" pitchFamily="34" charset="0"/>
                <a:cs typeface="Arial" panose="020B0604020202020204" pitchFamily="34" charset="0"/>
              </a:rPr>
              <a:t>logos</a:t>
            </a:r>
            <a:r>
              <a:rPr lang="en-US" sz="2800" dirty="0" smtClean="0">
                <a:latin typeface="Arial" panose="020B0604020202020204" pitchFamily="34" charset="0"/>
                <a:cs typeface="Arial" panose="020B0604020202020204" pitchFamily="34" charset="0"/>
              </a:rPr>
              <a:t>-”study”).  </a:t>
            </a:r>
            <a:r>
              <a:rPr lang="en-US" sz="2800" i="1" dirty="0" smtClean="0">
                <a:latin typeface="Arial" panose="020B0604020202020204" pitchFamily="34" charset="0"/>
                <a:cs typeface="Arial" panose="020B0604020202020204" pitchFamily="34" charset="0"/>
              </a:rPr>
              <a:t>Christian</a:t>
            </a:r>
            <a:r>
              <a:rPr lang="en-US" sz="2800" dirty="0" smtClean="0">
                <a:latin typeface="Arial" panose="020B0604020202020204" pitchFamily="34" charset="0"/>
                <a:cs typeface="Arial" panose="020B0604020202020204" pitchFamily="34" charset="0"/>
              </a:rPr>
              <a:t> theology </a:t>
            </a:r>
            <a:r>
              <a:rPr lang="en-US" sz="2800" dirty="0">
                <a:latin typeface="Arial" panose="020B0604020202020204" pitchFamily="34" charset="0"/>
                <a:cs typeface="Arial" panose="020B0604020202020204" pitchFamily="34" charset="0"/>
              </a:rPr>
              <a:t>i</a:t>
            </a:r>
            <a:r>
              <a:rPr lang="en-US" sz="2800" dirty="0" smtClean="0">
                <a:latin typeface="Arial" panose="020B0604020202020204" pitchFamily="34" charset="0"/>
                <a:cs typeface="Arial" panose="020B0604020202020204" pitchFamily="34" charset="0"/>
              </a:rPr>
              <a:t>s the study and effort to understand God as He has revealed Himself in Scripture.</a:t>
            </a:r>
          </a:p>
          <a:p>
            <a:pPr marL="457200" lvl="1" indent="0" fontAlgn="auto">
              <a:lnSpc>
                <a:spcPct val="90000"/>
              </a:lnSpc>
              <a:spcBef>
                <a:spcPts val="324"/>
              </a:spcBef>
              <a:spcAft>
                <a:spcPts val="0"/>
              </a:spcAft>
              <a:buClr>
                <a:schemeClr val="tx1"/>
              </a:buClr>
              <a:buSzPct val="80000"/>
              <a:buFont typeface="Wingdings" pitchFamily="2" charset="2"/>
              <a:buNone/>
              <a:defRPr/>
            </a:pPr>
            <a:r>
              <a:rPr lang="en-US" sz="900" b="1" dirty="0" smtClean="0">
                <a:latin typeface="Arial" panose="020B0604020202020204" pitchFamily="34" charset="0"/>
                <a:cs typeface="Arial" panose="020B0604020202020204" pitchFamily="34" charset="0"/>
              </a:rPr>
              <a:t>  </a:t>
            </a:r>
          </a:p>
          <a:p>
            <a:pPr marL="621792" lvl="1" fontAlgn="auto">
              <a:lnSpc>
                <a:spcPct val="90000"/>
              </a:lnSpc>
              <a:spcBef>
                <a:spcPts val="324"/>
              </a:spcBef>
              <a:spcAft>
                <a:spcPts val="0"/>
              </a:spcAft>
              <a:buClr>
                <a:schemeClr val="tx1"/>
              </a:buClr>
              <a:buSzPct val="80000"/>
              <a:buFont typeface="Wingdings" pitchFamily="2" charset="2"/>
              <a:buChar char="Ø"/>
              <a:defRPr/>
            </a:pPr>
            <a:r>
              <a:rPr lang="en-US" sz="2800" b="1" dirty="0" smtClean="0">
                <a:latin typeface="Arial" panose="020B0604020202020204" pitchFamily="34" charset="0"/>
                <a:cs typeface="Arial" panose="020B0604020202020204" pitchFamily="34" charset="0"/>
              </a:rPr>
              <a:t>Biblical Theology</a:t>
            </a:r>
            <a:r>
              <a:rPr lang="en-US" sz="2800" dirty="0" smtClean="0">
                <a:latin typeface="Arial" panose="020B0604020202020204" pitchFamily="34" charset="0"/>
                <a:cs typeface="Arial" panose="020B0604020202020204" pitchFamily="34" charset="0"/>
              </a:rPr>
              <a:t>: more specifically, the study of doctrines found in the Bible, arranged according to their chronological and/or historical background.  (i.e., theology of the Pentateuch, or the theology of John’s writings, etc.)</a:t>
            </a:r>
          </a:p>
          <a:p>
            <a:pPr marL="457200" lvl="1" indent="0" fontAlgn="auto">
              <a:lnSpc>
                <a:spcPct val="90000"/>
              </a:lnSpc>
              <a:spcBef>
                <a:spcPts val="324"/>
              </a:spcBef>
              <a:spcAft>
                <a:spcPts val="0"/>
              </a:spcAft>
              <a:buClr>
                <a:schemeClr val="tx1"/>
              </a:buClr>
              <a:buSzPct val="80000"/>
              <a:buFont typeface="Wingdings" pitchFamily="2" charset="2"/>
              <a:buNone/>
              <a:defRPr/>
            </a:pPr>
            <a:endParaRPr lang="en-US" sz="900" dirty="0" smtClean="0">
              <a:latin typeface="Arial" panose="020B0604020202020204" pitchFamily="34" charset="0"/>
              <a:cs typeface="Arial" panose="020B0604020202020204" pitchFamily="34" charset="0"/>
            </a:endParaRPr>
          </a:p>
          <a:p>
            <a:pPr marL="621792" lvl="1" fontAlgn="auto">
              <a:lnSpc>
                <a:spcPct val="90000"/>
              </a:lnSpc>
              <a:spcBef>
                <a:spcPts val="324"/>
              </a:spcBef>
              <a:spcAft>
                <a:spcPts val="0"/>
              </a:spcAft>
              <a:buClr>
                <a:schemeClr val="tx1"/>
              </a:buClr>
              <a:buSzPct val="80000"/>
              <a:buFont typeface="Wingdings" pitchFamily="2" charset="2"/>
              <a:buChar char="Ø"/>
              <a:defRPr/>
            </a:pPr>
            <a:r>
              <a:rPr lang="en-US" sz="2800" b="1" dirty="0">
                <a:latin typeface="Arial" panose="020B0604020202020204" pitchFamily="34" charset="0"/>
                <a:cs typeface="Arial" panose="020B0604020202020204" pitchFamily="34" charset="0"/>
              </a:rPr>
              <a:t>Dogmatic Theology</a:t>
            </a:r>
            <a:r>
              <a:rPr lang="en-US" sz="2800" dirty="0">
                <a:latin typeface="Arial" panose="020B0604020202020204" pitchFamily="34" charset="0"/>
                <a:cs typeface="Arial" panose="020B0604020202020204" pitchFamily="34" charset="0"/>
              </a:rPr>
              <a:t>: a form of systematic theology, used to articulate and defend the theological doctrines of a particular organized church body. (i.e.,  Roman Catholic dogma; Presbyterian dogma; dispensational theology, etc.)</a:t>
            </a:r>
          </a:p>
          <a:p>
            <a:pPr marL="621792" lvl="1" fontAlgn="auto">
              <a:lnSpc>
                <a:spcPct val="90000"/>
              </a:lnSpc>
              <a:spcBef>
                <a:spcPts val="324"/>
              </a:spcBef>
              <a:spcAft>
                <a:spcPts val="0"/>
              </a:spcAft>
              <a:buClr>
                <a:schemeClr val="tx1"/>
              </a:buClr>
              <a:buSzPct val="80000"/>
              <a:buFont typeface="Wingdings" pitchFamily="2" charset="2"/>
              <a:buChar char="Ø"/>
              <a:defRPr/>
            </a:pPr>
            <a:endParaRPr lang="en-US" sz="900" dirty="0" smtClean="0">
              <a:latin typeface="Arial" panose="020B0604020202020204" pitchFamily="34" charset="0"/>
              <a:cs typeface="Arial" panose="020B0604020202020204" pitchFamily="34" charset="0"/>
            </a:endParaRPr>
          </a:p>
          <a:p>
            <a:pPr marL="621792" lvl="1" fontAlgn="auto">
              <a:lnSpc>
                <a:spcPct val="90000"/>
              </a:lnSpc>
              <a:spcBef>
                <a:spcPts val="324"/>
              </a:spcBef>
              <a:spcAft>
                <a:spcPts val="0"/>
              </a:spcAft>
              <a:buClr>
                <a:schemeClr val="tx1"/>
              </a:buClr>
              <a:buSzPct val="80000"/>
              <a:buFont typeface="Wingdings" pitchFamily="2" charset="2"/>
              <a:buChar char="Ø"/>
              <a:defRPr/>
            </a:pPr>
            <a:r>
              <a:rPr lang="en-US" sz="2800" b="1" dirty="0" smtClean="0">
                <a:latin typeface="Arial" panose="020B0604020202020204" pitchFamily="34" charset="0"/>
                <a:cs typeface="Arial" panose="020B0604020202020204" pitchFamily="34" charset="0"/>
              </a:rPr>
              <a:t>Systematic Theology</a:t>
            </a:r>
            <a:r>
              <a:rPr lang="en-US" sz="2800" dirty="0" smtClean="0">
                <a:latin typeface="Arial" panose="020B0604020202020204" pitchFamily="34" charset="0"/>
                <a:cs typeface="Arial" panose="020B0604020202020204" pitchFamily="34" charset="0"/>
              </a:rPr>
              <a:t>: the division of theological doctrines by systematic categories or groupings, in order to better understand their final meaning and relevance for today. (i.e., theology of angels, of salvation, etc.)</a:t>
            </a:r>
            <a:endParaRPr lang="en-US" sz="1200" dirty="0" smtClean="0"/>
          </a:p>
        </p:txBody>
      </p:sp>
      <p:sp>
        <p:nvSpPr>
          <p:cNvPr id="8194" name="Rectangle 2"/>
          <p:cNvSpPr>
            <a:spLocks noGrp="1" noChangeArrowheads="1"/>
          </p:cNvSpPr>
          <p:nvPr>
            <p:ph type="title"/>
          </p:nvPr>
        </p:nvSpPr>
        <p:spPr>
          <a:xfrm>
            <a:off x="228600" y="76200"/>
            <a:ext cx="8686800" cy="579438"/>
          </a:xfrm>
        </p:spPr>
        <p:txBody>
          <a:bodyPr/>
          <a:lstStyle/>
          <a:p>
            <a:pPr fontAlgn="auto">
              <a:spcAft>
                <a:spcPts val="0"/>
              </a:spcAft>
              <a:defRPr/>
            </a:pPr>
            <a:r>
              <a:rPr lang="en-US" altLang="en-US" sz="3200" dirty="0" smtClean="0">
                <a:solidFill>
                  <a:schemeClr val="tx1"/>
                </a:solidFill>
                <a:effectLst/>
                <a:latin typeface="Arial" panose="020B0604020202020204" pitchFamily="34" charset="0"/>
                <a:cs typeface="Arial" panose="020B0604020202020204" pitchFamily="34" charset="0"/>
              </a:rPr>
              <a:t>What is “Theology?”</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04800" y="914400"/>
            <a:ext cx="8686800" cy="6172200"/>
          </a:xfrm>
        </p:spPr>
        <p:txBody>
          <a:bodyPr>
            <a:normAutofit/>
          </a:bodyPr>
          <a:lstStyle/>
          <a:p>
            <a:pPr marL="280988" lvl="1" indent="-280988" fontAlgn="auto">
              <a:lnSpc>
                <a:spcPct val="90000"/>
              </a:lnSpc>
              <a:spcBef>
                <a:spcPts val="324"/>
              </a:spcBef>
              <a:spcAft>
                <a:spcPts val="0"/>
              </a:spcAft>
              <a:buClr>
                <a:schemeClr val="tx1"/>
              </a:buClr>
              <a:buSzPct val="80000"/>
              <a:buFont typeface="Wingdings" pitchFamily="2" charset="2"/>
              <a:buChar char="Ø"/>
              <a:defRPr/>
            </a:pPr>
            <a:endParaRPr lang="en-US" sz="1400" dirty="0" smtClean="0"/>
          </a:p>
          <a:p>
            <a:pPr marL="457200" lvl="1" indent="-339725" fontAlgn="auto">
              <a:lnSpc>
                <a:spcPct val="90000"/>
              </a:lnSpc>
              <a:spcBef>
                <a:spcPts val="324"/>
              </a:spcBef>
              <a:spcAft>
                <a:spcPts val="0"/>
              </a:spcAft>
              <a:buClr>
                <a:schemeClr val="tx1"/>
              </a:buClr>
              <a:buSzPct val="80000"/>
              <a:buFont typeface="Wingdings" pitchFamily="2" charset="2"/>
              <a:buNone/>
              <a:defRPr/>
            </a:pPr>
            <a:r>
              <a:rPr lang="en-US" sz="3200" i="1" dirty="0" smtClean="0">
                <a:latin typeface="Arial" panose="020B0604020202020204" pitchFamily="34" charset="0"/>
                <a:cs typeface="Arial" panose="020B0604020202020204" pitchFamily="34" charset="0"/>
              </a:rPr>
              <a:t>“The division of theological doctrines into systematic categories or groupings, and the subsequent study of those systematic categories,  in order to better understand their final meaning and relevance for today, as revealed in Scripture.”</a:t>
            </a:r>
          </a:p>
        </p:txBody>
      </p:sp>
      <p:sp>
        <p:nvSpPr>
          <p:cNvPr id="9218" name="Rectangle 2"/>
          <p:cNvSpPr>
            <a:spLocks noGrp="1" noChangeArrowheads="1"/>
          </p:cNvSpPr>
          <p:nvPr>
            <p:ph type="title"/>
          </p:nvPr>
        </p:nvSpPr>
        <p:spPr>
          <a:xfrm>
            <a:off x="228600" y="304800"/>
            <a:ext cx="8686800" cy="579438"/>
          </a:xfrm>
        </p:spPr>
        <p:txBody>
          <a:bodyPr/>
          <a:lstStyle/>
          <a:p>
            <a:pPr fontAlgn="auto">
              <a:spcAft>
                <a:spcPts val="0"/>
              </a:spcAft>
              <a:defRPr/>
            </a:pPr>
            <a:r>
              <a:rPr lang="en-US" altLang="en-US" sz="3200" dirty="0" smtClean="0">
                <a:solidFill>
                  <a:schemeClr val="tx1"/>
                </a:solidFill>
                <a:effectLst/>
                <a:latin typeface="Arial" panose="020B0604020202020204" pitchFamily="34" charset="0"/>
                <a:cs typeface="Arial" panose="020B0604020202020204" pitchFamily="34" charset="0"/>
              </a:rPr>
              <a:t>What is “Systematic Theology?”</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animEffect transition="in" filter="fade">
                                      <p:cBhvr>
                                        <p:cTn id="7" dur="1000"/>
                                        <p:tgtEl>
                                          <p:spTgt spid="8195">
                                            <p:txEl>
                                              <p:pRg st="1" end="1"/>
                                            </p:txEl>
                                          </p:spTgt>
                                        </p:tgtEl>
                                      </p:cBhvr>
                                    </p:animEffect>
                                    <p:anim calcmode="lin" valueType="num">
                                      <p:cBhvr>
                                        <p:cTn id="8"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228600" y="76200"/>
            <a:ext cx="8686800" cy="6781800"/>
          </a:xfrm>
        </p:spPr>
        <p:txBody>
          <a:bodyPr>
            <a:normAutofit/>
          </a:bodyPr>
          <a:lstStyle/>
          <a:p>
            <a:pPr marL="457200" lvl="1" indent="-339725" fontAlgn="auto">
              <a:lnSpc>
                <a:spcPct val="90000"/>
              </a:lnSpc>
              <a:spcBef>
                <a:spcPts val="324"/>
              </a:spcBef>
              <a:spcAft>
                <a:spcPts val="0"/>
              </a:spcAft>
              <a:buClr>
                <a:schemeClr val="tx1"/>
              </a:buClr>
              <a:buSzPct val="80000"/>
              <a:buFont typeface="Wingdings" pitchFamily="2" charset="2"/>
              <a:buNone/>
              <a:defRPr/>
            </a:pPr>
            <a:r>
              <a:rPr lang="en-US" sz="3200" dirty="0" smtClean="0">
                <a:latin typeface="Arial" panose="020B0604020202020204" pitchFamily="34" charset="0"/>
                <a:cs typeface="Arial" panose="020B0604020202020204" pitchFamily="34" charset="0"/>
              </a:rPr>
              <a:t>Theology is the “Queen of Sciences” – the overarching standard that should tie all other pursuits of human advancement together.</a:t>
            </a:r>
          </a:p>
          <a:p>
            <a:pPr marL="457200" lvl="1" indent="-339725" fontAlgn="auto">
              <a:lnSpc>
                <a:spcPct val="90000"/>
              </a:lnSpc>
              <a:spcBef>
                <a:spcPts val="324"/>
              </a:spcBef>
              <a:spcAft>
                <a:spcPts val="0"/>
              </a:spcAft>
              <a:buClr>
                <a:schemeClr val="tx1"/>
              </a:buClr>
              <a:buSzPct val="80000"/>
              <a:buFont typeface="Wingdings" pitchFamily="2" charset="2"/>
              <a:buNone/>
              <a:defRPr/>
            </a:pPr>
            <a:endParaRPr lang="en-US" sz="1200" dirty="0">
              <a:latin typeface="Arial" panose="020B0604020202020204" pitchFamily="34" charset="0"/>
              <a:cs typeface="Arial" panose="020B0604020202020204" pitchFamily="34" charset="0"/>
            </a:endParaRPr>
          </a:p>
          <a:p>
            <a:pPr marL="457200" lvl="1" indent="-339725" fontAlgn="auto">
              <a:lnSpc>
                <a:spcPct val="90000"/>
              </a:lnSpc>
              <a:spcBef>
                <a:spcPts val="324"/>
              </a:spcBef>
              <a:spcAft>
                <a:spcPts val="0"/>
              </a:spcAft>
              <a:buClr>
                <a:schemeClr val="tx1"/>
              </a:buClr>
              <a:buSzPct val="80000"/>
              <a:buFont typeface="Wingdings" pitchFamily="2" charset="2"/>
              <a:buNone/>
              <a:defRPr/>
            </a:pPr>
            <a:r>
              <a:rPr lang="en-US" sz="3200" u="sng" dirty="0" smtClean="0">
                <a:latin typeface="Arial" panose="020B0604020202020204" pitchFamily="34" charset="0"/>
                <a:cs typeface="Arial" panose="020B0604020202020204" pitchFamily="34" charset="0"/>
              </a:rPr>
              <a:t>Science</a:t>
            </a:r>
            <a:r>
              <a:rPr lang="en-US" sz="3200" dirty="0" smtClean="0">
                <a:latin typeface="Arial" panose="020B0604020202020204" pitchFamily="34" charset="0"/>
                <a:cs typeface="Arial" panose="020B0604020202020204" pitchFamily="34" charset="0"/>
              </a:rPr>
              <a:t>:  “a distinct, systematized field of knowledge and an object of study.”  </a:t>
            </a:r>
            <a:r>
              <a:rPr lang="en-US" sz="2000" i="1" dirty="0" smtClean="0">
                <a:latin typeface="Arial" panose="020B0604020202020204" pitchFamily="34" charset="0"/>
                <a:cs typeface="Arial" panose="020B0604020202020204" pitchFamily="34" charset="0"/>
              </a:rPr>
              <a:t>(Webster’s)</a:t>
            </a:r>
          </a:p>
          <a:p>
            <a:pPr marL="457200" lvl="1" indent="-339725" fontAlgn="auto">
              <a:lnSpc>
                <a:spcPct val="90000"/>
              </a:lnSpc>
              <a:spcBef>
                <a:spcPts val="324"/>
              </a:spcBef>
              <a:spcAft>
                <a:spcPts val="0"/>
              </a:spcAft>
              <a:buClr>
                <a:schemeClr val="tx1"/>
              </a:buClr>
              <a:buSzPct val="80000"/>
              <a:buFont typeface="Wingdings" pitchFamily="2" charset="2"/>
              <a:buNone/>
              <a:defRPr/>
            </a:pPr>
            <a:endParaRPr lang="en-US" sz="1200" dirty="0" smtClean="0">
              <a:latin typeface="Arial" panose="020B0604020202020204" pitchFamily="34" charset="0"/>
              <a:cs typeface="Arial" panose="020B0604020202020204" pitchFamily="34" charset="0"/>
            </a:endParaRPr>
          </a:p>
          <a:p>
            <a:pPr marL="574675" lvl="1" indent="-457200" fontAlgn="auto">
              <a:lnSpc>
                <a:spcPct val="90000"/>
              </a:lnSpc>
              <a:spcBef>
                <a:spcPts val="324"/>
              </a:spcBef>
              <a:spcAft>
                <a:spcPts val="0"/>
              </a:spcAft>
              <a:buClr>
                <a:schemeClr val="tx1"/>
              </a:buClr>
              <a:buSzPct val="80000"/>
              <a:buFont typeface="Wingdings" pitchFamily="2" charset="2"/>
              <a:buChar char="Ø"/>
              <a:defRPr/>
            </a:pPr>
            <a:r>
              <a:rPr lang="en-US" sz="3200" dirty="0" smtClean="0">
                <a:latin typeface="Arial" panose="020B0604020202020204" pitchFamily="34" charset="0"/>
                <a:cs typeface="Arial" panose="020B0604020202020204" pitchFamily="34" charset="0"/>
              </a:rPr>
              <a:t>Science and philosophy seek the “I-It” truth that leads to knowledge. </a:t>
            </a:r>
            <a:r>
              <a:rPr lang="en-US" dirty="0" smtClean="0">
                <a:latin typeface="Arial" panose="020B0604020202020204" pitchFamily="34" charset="0"/>
                <a:cs typeface="Arial" panose="020B0604020202020204" pitchFamily="34" charset="0"/>
              </a:rPr>
              <a:t>(</a:t>
            </a:r>
            <a:r>
              <a:rPr lang="en-US" i="1" dirty="0" smtClean="0">
                <a:latin typeface="Arial" panose="020B0604020202020204" pitchFamily="34" charset="0"/>
                <a:cs typeface="Arial" panose="020B0604020202020204" pitchFamily="34" charset="0"/>
              </a:rPr>
              <a:t>by reason &amp; senses</a:t>
            </a:r>
            <a:r>
              <a:rPr lang="en-US" dirty="0" smtClean="0">
                <a:latin typeface="Arial" panose="020B0604020202020204" pitchFamily="34" charset="0"/>
                <a:cs typeface="Arial" panose="020B0604020202020204" pitchFamily="34" charset="0"/>
              </a:rPr>
              <a:t>)</a:t>
            </a:r>
          </a:p>
          <a:p>
            <a:pPr marL="574675" lvl="1" indent="-457200" fontAlgn="auto">
              <a:lnSpc>
                <a:spcPct val="90000"/>
              </a:lnSpc>
              <a:spcBef>
                <a:spcPts val="324"/>
              </a:spcBef>
              <a:spcAft>
                <a:spcPts val="0"/>
              </a:spcAft>
              <a:buClr>
                <a:schemeClr val="tx1"/>
              </a:buClr>
              <a:buSzPct val="80000"/>
              <a:buFont typeface="Wingdings" pitchFamily="2" charset="2"/>
              <a:buChar char="Ø"/>
              <a:defRPr/>
            </a:pPr>
            <a:r>
              <a:rPr lang="en-US" sz="3200" dirty="0" smtClean="0">
                <a:latin typeface="Arial" panose="020B0604020202020204" pitchFamily="34" charset="0"/>
                <a:cs typeface="Arial" panose="020B0604020202020204" pitchFamily="34" charset="0"/>
              </a:rPr>
              <a:t>Theology seeks the “I-Thou” truth that leads to faith. </a:t>
            </a:r>
            <a:r>
              <a:rPr lang="en-US" dirty="0" smtClean="0">
                <a:latin typeface="Arial" panose="020B0604020202020204" pitchFamily="34" charset="0"/>
                <a:cs typeface="Arial" panose="020B0604020202020204" pitchFamily="34" charset="0"/>
              </a:rPr>
              <a:t>(</a:t>
            </a:r>
            <a:r>
              <a:rPr lang="en-US" i="1" dirty="0" smtClean="0">
                <a:latin typeface="Arial" panose="020B0604020202020204" pitchFamily="34" charset="0"/>
                <a:cs typeface="Arial" panose="020B0604020202020204" pitchFamily="34" charset="0"/>
              </a:rPr>
              <a:t>by revelation… </a:t>
            </a:r>
            <a:r>
              <a:rPr lang="en-US" i="1" u="sng" dirty="0" smtClean="0">
                <a:latin typeface="Arial" panose="020B0604020202020204" pitchFamily="34" charset="0"/>
                <a:cs typeface="Arial" panose="020B0604020202020204" pitchFamily="34" charset="0"/>
              </a:rPr>
              <a:t>and</a:t>
            </a:r>
            <a:r>
              <a:rPr lang="en-US" i="1" dirty="0" smtClean="0">
                <a:latin typeface="Arial" panose="020B0604020202020204" pitchFamily="34" charset="0"/>
                <a:cs typeface="Arial" panose="020B0604020202020204" pitchFamily="34" charset="0"/>
              </a:rPr>
              <a:t> reason and senses</a:t>
            </a:r>
            <a:r>
              <a:rPr lang="en-US" dirty="0" smtClean="0">
                <a:latin typeface="Arial" panose="020B0604020202020204" pitchFamily="34" charset="0"/>
                <a:cs typeface="Arial" panose="020B0604020202020204" pitchFamily="34" charset="0"/>
              </a:rPr>
              <a:t>)</a:t>
            </a:r>
          </a:p>
          <a:p>
            <a:pPr marL="457200" lvl="1" indent="-339725" fontAlgn="auto">
              <a:lnSpc>
                <a:spcPct val="90000"/>
              </a:lnSpc>
              <a:spcBef>
                <a:spcPts val="324"/>
              </a:spcBef>
              <a:spcAft>
                <a:spcPts val="0"/>
              </a:spcAft>
              <a:buClr>
                <a:schemeClr val="tx1"/>
              </a:buClr>
              <a:buSzPct val="80000"/>
              <a:buFont typeface="Wingdings" pitchFamily="2" charset="2"/>
              <a:buNone/>
              <a:defRPr/>
            </a:pPr>
            <a:endParaRPr lang="en-US" sz="1200" dirty="0" smtClean="0">
              <a:latin typeface="Arial" panose="020B0604020202020204" pitchFamily="34" charset="0"/>
              <a:cs typeface="Arial" panose="020B0604020202020204" pitchFamily="34" charset="0"/>
            </a:endParaRPr>
          </a:p>
          <a:p>
            <a:pPr marL="457200" lvl="1" indent="-339725" fontAlgn="auto">
              <a:lnSpc>
                <a:spcPct val="90000"/>
              </a:lnSpc>
              <a:spcBef>
                <a:spcPts val="324"/>
              </a:spcBef>
              <a:spcAft>
                <a:spcPts val="0"/>
              </a:spcAft>
              <a:buClr>
                <a:schemeClr val="tx1"/>
              </a:buClr>
              <a:buSzPct val="80000"/>
              <a:buFont typeface="Wingdings" pitchFamily="2" charset="2"/>
              <a:buNone/>
              <a:defRPr/>
            </a:pPr>
            <a:r>
              <a:rPr lang="en-US" sz="3200" dirty="0" smtClean="0">
                <a:latin typeface="Arial" panose="020B0604020202020204" pitchFamily="34" charset="0"/>
                <a:cs typeface="Arial" panose="020B0604020202020204" pitchFamily="34" charset="0"/>
              </a:rPr>
              <a:t>But if theology is to have the needed impact in the world, it still must affirm reason and sense observation, just as science &amp; </a:t>
            </a:r>
          </a:p>
          <a:p>
            <a:pPr marL="457200" lvl="1" indent="-339725" fontAlgn="auto">
              <a:lnSpc>
                <a:spcPct val="90000"/>
              </a:lnSpc>
              <a:spcBef>
                <a:spcPts val="324"/>
              </a:spcBef>
              <a:spcAft>
                <a:spcPts val="0"/>
              </a:spcAft>
              <a:buClr>
                <a:schemeClr val="tx1"/>
              </a:buClr>
              <a:buSzPct val="80000"/>
              <a:buFont typeface="Wingdings" pitchFamily="2" charset="2"/>
              <a:buNone/>
              <a:defRPr/>
            </a:pPr>
            <a:r>
              <a:rPr lang="en-US" sz="3200" dirty="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			philosophy do.</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2" end="2"/>
                                            </p:txEl>
                                          </p:spTgt>
                                        </p:tgtEl>
                                        <p:attrNameLst>
                                          <p:attrName>style.visibility</p:attrName>
                                        </p:attrNameLst>
                                      </p:cBhvr>
                                      <p:to>
                                        <p:strVal val="visible"/>
                                      </p:to>
                                    </p:set>
                                    <p:animEffect transition="in" filter="fade">
                                      <p:cBhvr>
                                        <p:cTn id="7" dur="1000"/>
                                        <p:tgtEl>
                                          <p:spTgt spid="8195">
                                            <p:txEl>
                                              <p:pRg st="2" end="2"/>
                                            </p:txEl>
                                          </p:spTgt>
                                        </p:tgtEl>
                                      </p:cBhvr>
                                    </p:animEffect>
                                    <p:anim calcmode="lin" valueType="num">
                                      <p:cBhvr>
                                        <p:cTn id="8"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4" end="4"/>
                                            </p:txEl>
                                          </p:spTgt>
                                        </p:tgtEl>
                                        <p:attrNameLst>
                                          <p:attrName>style.visibility</p:attrName>
                                        </p:attrNameLst>
                                      </p:cBhvr>
                                      <p:to>
                                        <p:strVal val="visible"/>
                                      </p:to>
                                    </p:set>
                                    <p:animEffect transition="in" filter="fade">
                                      <p:cBhvr>
                                        <p:cTn id="14" dur="1000"/>
                                        <p:tgtEl>
                                          <p:spTgt spid="8195">
                                            <p:txEl>
                                              <p:pRg st="4" end="4"/>
                                            </p:txEl>
                                          </p:spTgt>
                                        </p:tgtEl>
                                      </p:cBhvr>
                                    </p:animEffect>
                                    <p:anim calcmode="lin" valueType="num">
                                      <p:cBhvr>
                                        <p:cTn id="15"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5" end="5"/>
                                            </p:txEl>
                                          </p:spTgt>
                                        </p:tgtEl>
                                        <p:attrNameLst>
                                          <p:attrName>style.visibility</p:attrName>
                                        </p:attrNameLst>
                                      </p:cBhvr>
                                      <p:to>
                                        <p:strVal val="visible"/>
                                      </p:to>
                                    </p:set>
                                    <p:animEffect transition="in" filter="fade">
                                      <p:cBhvr>
                                        <p:cTn id="21" dur="1000"/>
                                        <p:tgtEl>
                                          <p:spTgt spid="8195">
                                            <p:txEl>
                                              <p:pRg st="5" end="5"/>
                                            </p:txEl>
                                          </p:spTgt>
                                        </p:tgtEl>
                                      </p:cBhvr>
                                    </p:animEffect>
                                    <p:anim calcmode="lin" valueType="num">
                                      <p:cBhvr>
                                        <p:cTn id="22"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8195">
                                            <p:txEl>
                                              <p:pRg st="7" end="7"/>
                                            </p:txEl>
                                          </p:spTgt>
                                        </p:tgtEl>
                                        <p:attrNameLst>
                                          <p:attrName>style.visibility</p:attrName>
                                        </p:attrNameLst>
                                      </p:cBhvr>
                                      <p:to>
                                        <p:strVal val="visible"/>
                                      </p:to>
                                    </p:set>
                                    <p:animEffect transition="in" filter="fade">
                                      <p:cBhvr>
                                        <p:cTn id="28" dur="1000"/>
                                        <p:tgtEl>
                                          <p:spTgt spid="8195">
                                            <p:txEl>
                                              <p:pRg st="7" end="7"/>
                                            </p:txEl>
                                          </p:spTgt>
                                        </p:tgtEl>
                                      </p:cBhvr>
                                    </p:animEffect>
                                    <p:anim calcmode="lin" valueType="num">
                                      <p:cBhvr>
                                        <p:cTn id="29" dur="1000" fill="hold"/>
                                        <p:tgtEl>
                                          <p:spTgt spid="8195">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8195">
                                            <p:txEl>
                                              <p:pRg st="8" end="8"/>
                                            </p:txEl>
                                          </p:spTgt>
                                        </p:tgtEl>
                                        <p:attrNameLst>
                                          <p:attrName>style.visibility</p:attrName>
                                        </p:attrNameLst>
                                      </p:cBhvr>
                                      <p:to>
                                        <p:strVal val="visible"/>
                                      </p:to>
                                    </p:set>
                                    <p:animEffect transition="in" filter="fade">
                                      <p:cBhvr>
                                        <p:cTn id="35" dur="1000"/>
                                        <p:tgtEl>
                                          <p:spTgt spid="8195">
                                            <p:txEl>
                                              <p:pRg st="8" end="8"/>
                                            </p:txEl>
                                          </p:spTgt>
                                        </p:tgtEl>
                                      </p:cBhvr>
                                    </p:animEffect>
                                    <p:anim calcmode="lin" valueType="num">
                                      <p:cBhvr>
                                        <p:cTn id="36" dur="1000" fill="hold"/>
                                        <p:tgtEl>
                                          <p:spTgt spid="8195">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819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228600" y="609600"/>
            <a:ext cx="9525000" cy="6400800"/>
          </a:xfrm>
        </p:spPr>
        <p:txBody>
          <a:bodyPr>
            <a:normAutofit/>
          </a:bodyPr>
          <a:lstStyle/>
          <a:p>
            <a:pPr marL="621792" lvl="1" fontAlgn="auto">
              <a:lnSpc>
                <a:spcPct val="90000"/>
              </a:lnSpc>
              <a:spcBef>
                <a:spcPts val="324"/>
              </a:spcBef>
              <a:spcAft>
                <a:spcPts val="0"/>
              </a:spcAft>
              <a:buClr>
                <a:schemeClr val="tx1"/>
              </a:buClr>
              <a:buSzPct val="80000"/>
              <a:buFont typeface="Wingdings" pitchFamily="2" charset="2"/>
              <a:buChar char="Ø"/>
              <a:defRPr/>
            </a:pPr>
            <a:r>
              <a:rPr lang="en-US" sz="3200" dirty="0" smtClean="0">
                <a:latin typeface="Arial" panose="020B0604020202020204" pitchFamily="34" charset="0"/>
                <a:cs typeface="Arial" panose="020B0604020202020204" pitchFamily="34" charset="0"/>
              </a:rPr>
              <a:t>Pre-Reformation (before 1517 AD) – Dogmatic Theology was almost all that existed.</a:t>
            </a:r>
          </a:p>
          <a:p>
            <a:pPr marL="365760" indent="-256032" fontAlgn="auto">
              <a:lnSpc>
                <a:spcPct val="90000"/>
              </a:lnSpc>
              <a:spcAft>
                <a:spcPts val="0"/>
              </a:spcAft>
              <a:buClr>
                <a:schemeClr val="tx1"/>
              </a:buClr>
              <a:buSzPct val="80000"/>
              <a:buFont typeface="Wingdings" pitchFamily="2" charset="2"/>
              <a:buChar char="Ø"/>
              <a:defRPr/>
            </a:pPr>
            <a:endParaRPr lang="en-US" sz="200" dirty="0" smtClean="0">
              <a:latin typeface="Arial" panose="020B0604020202020204" pitchFamily="34" charset="0"/>
              <a:cs typeface="Arial" panose="020B0604020202020204" pitchFamily="34" charset="0"/>
            </a:endParaRPr>
          </a:p>
          <a:p>
            <a:pPr marL="621792" lvl="1" fontAlgn="auto">
              <a:lnSpc>
                <a:spcPct val="90000"/>
              </a:lnSpc>
              <a:spcBef>
                <a:spcPts val="324"/>
              </a:spcBef>
              <a:spcAft>
                <a:spcPts val="0"/>
              </a:spcAft>
              <a:buClr>
                <a:schemeClr val="tx1"/>
              </a:buClr>
              <a:buSzPct val="80000"/>
              <a:buFont typeface="Wingdings" pitchFamily="2" charset="2"/>
              <a:buChar char="Ø"/>
              <a:defRPr/>
            </a:pPr>
            <a:r>
              <a:rPr lang="en-US" sz="3200" dirty="0" smtClean="0">
                <a:latin typeface="Arial" panose="020B0604020202020204" pitchFamily="34" charset="0"/>
                <a:cs typeface="Arial" panose="020B0604020202020204" pitchFamily="34" charset="0"/>
              </a:rPr>
              <a:t>Reformation emphasis on </a:t>
            </a:r>
            <a:r>
              <a:rPr lang="en-US" sz="3200" i="1" dirty="0" smtClean="0">
                <a:latin typeface="Arial" panose="020B0604020202020204" pitchFamily="34" charset="0"/>
                <a:cs typeface="Arial" panose="020B0604020202020204" pitchFamily="34" charset="0"/>
              </a:rPr>
              <a:t>sola Scriptura</a:t>
            </a:r>
            <a:r>
              <a:rPr lang="en-US" sz="3200" dirty="0" smtClean="0">
                <a:latin typeface="Arial" panose="020B0604020202020204" pitchFamily="34" charset="0"/>
                <a:cs typeface="Arial" panose="020B0604020202020204" pitchFamily="34" charset="0"/>
              </a:rPr>
              <a:t>, with explosion in scholarship/commentaries.</a:t>
            </a:r>
          </a:p>
          <a:p>
            <a:pPr marL="621792" lvl="1" fontAlgn="auto">
              <a:lnSpc>
                <a:spcPct val="90000"/>
              </a:lnSpc>
              <a:spcBef>
                <a:spcPts val="324"/>
              </a:spcBef>
              <a:spcAft>
                <a:spcPts val="0"/>
              </a:spcAft>
              <a:buClr>
                <a:schemeClr val="tx1"/>
              </a:buClr>
              <a:buSzPct val="80000"/>
              <a:buFont typeface="Wingdings" pitchFamily="2" charset="2"/>
              <a:buChar char="Ø"/>
              <a:defRPr/>
            </a:pPr>
            <a:endParaRPr lang="en-US" sz="800" dirty="0" smtClean="0">
              <a:latin typeface="Arial" panose="020B0604020202020204" pitchFamily="34" charset="0"/>
              <a:cs typeface="Arial" panose="020B0604020202020204" pitchFamily="34" charset="0"/>
            </a:endParaRPr>
          </a:p>
          <a:p>
            <a:pPr marL="621792" lvl="1" fontAlgn="auto">
              <a:lnSpc>
                <a:spcPct val="90000"/>
              </a:lnSpc>
              <a:spcBef>
                <a:spcPts val="324"/>
              </a:spcBef>
              <a:spcAft>
                <a:spcPts val="0"/>
              </a:spcAft>
              <a:buClr>
                <a:schemeClr val="tx1"/>
              </a:buClr>
              <a:buSzPct val="80000"/>
              <a:buFont typeface="Wingdings" pitchFamily="2" charset="2"/>
              <a:buChar char="Ø"/>
              <a:defRPr/>
            </a:pPr>
            <a:r>
              <a:rPr lang="en-US" sz="3200" dirty="0" smtClean="0">
                <a:latin typeface="Arial" panose="020B0604020202020204" pitchFamily="34" charset="0"/>
                <a:cs typeface="Arial" panose="020B0604020202020204" pitchFamily="34" charset="0"/>
              </a:rPr>
              <a:t>17</a:t>
            </a:r>
            <a:r>
              <a:rPr lang="en-US" sz="3200" baseline="30000" dirty="0" smtClean="0">
                <a:latin typeface="Arial" panose="020B0604020202020204" pitchFamily="34" charset="0"/>
                <a:cs typeface="Arial" panose="020B0604020202020204" pitchFamily="34" charset="0"/>
              </a:rPr>
              <a:t>th</a:t>
            </a:r>
            <a:r>
              <a:rPr lang="en-US" sz="3200" dirty="0" smtClean="0">
                <a:latin typeface="Arial" panose="020B0604020202020204" pitchFamily="34" charset="0"/>
                <a:cs typeface="Arial" panose="020B0604020202020204" pitchFamily="34" charset="0"/>
              </a:rPr>
              <a:t> Century Protestant Scholasticism &amp; development of Systematic Theologies.</a:t>
            </a:r>
          </a:p>
          <a:p>
            <a:pPr marL="457200" lvl="1" indent="0" fontAlgn="auto">
              <a:lnSpc>
                <a:spcPct val="90000"/>
              </a:lnSpc>
              <a:spcBef>
                <a:spcPts val="324"/>
              </a:spcBef>
              <a:spcAft>
                <a:spcPts val="0"/>
              </a:spcAft>
              <a:buClr>
                <a:schemeClr val="tx1"/>
              </a:buClr>
              <a:buSzPct val="80000"/>
              <a:buFont typeface="Wingdings" pitchFamily="2" charset="2"/>
              <a:buNone/>
              <a:defRPr/>
            </a:pPr>
            <a:endParaRPr lang="en-US" sz="800" dirty="0" smtClean="0">
              <a:latin typeface="Arial" panose="020B0604020202020204" pitchFamily="34" charset="0"/>
              <a:cs typeface="Arial" panose="020B0604020202020204" pitchFamily="34" charset="0"/>
            </a:endParaRPr>
          </a:p>
          <a:p>
            <a:pPr marL="621792" lvl="1" fontAlgn="auto">
              <a:lnSpc>
                <a:spcPct val="90000"/>
              </a:lnSpc>
              <a:spcBef>
                <a:spcPts val="324"/>
              </a:spcBef>
              <a:spcAft>
                <a:spcPts val="0"/>
              </a:spcAft>
              <a:buClr>
                <a:schemeClr val="tx1"/>
              </a:buClr>
              <a:buSzPct val="80000"/>
              <a:buFont typeface="Wingdings" pitchFamily="2" charset="2"/>
              <a:buChar char="Ø"/>
              <a:defRPr/>
            </a:pPr>
            <a:r>
              <a:rPr lang="en-US" sz="3200" dirty="0" smtClean="0">
                <a:latin typeface="Arial" panose="020B0604020202020204" pitchFamily="34" charset="0"/>
                <a:cs typeface="Arial" panose="020B0604020202020204" pitchFamily="34" charset="0"/>
              </a:rPr>
              <a:t>17</a:t>
            </a:r>
            <a:r>
              <a:rPr lang="en-US" sz="3200" baseline="30000" dirty="0" smtClean="0">
                <a:latin typeface="Arial" panose="020B0604020202020204" pitchFamily="34" charset="0"/>
                <a:cs typeface="Arial" panose="020B0604020202020204" pitchFamily="34" charset="0"/>
              </a:rPr>
              <a:t>th</a:t>
            </a:r>
            <a:r>
              <a:rPr lang="en-US" sz="3200" dirty="0" smtClean="0">
                <a:latin typeface="Arial" panose="020B0604020202020204" pitchFamily="34" charset="0"/>
                <a:cs typeface="Arial" panose="020B0604020202020204" pitchFamily="34" charset="0"/>
              </a:rPr>
              <a:t>-18</a:t>
            </a:r>
            <a:r>
              <a:rPr lang="en-US" sz="3200" baseline="30000" dirty="0" smtClean="0">
                <a:latin typeface="Arial" panose="020B0604020202020204" pitchFamily="34" charset="0"/>
                <a:cs typeface="Arial" panose="020B0604020202020204" pitchFamily="34" charset="0"/>
              </a:rPr>
              <a:t>th</a:t>
            </a:r>
            <a:r>
              <a:rPr lang="en-US" sz="3200" dirty="0" smtClean="0">
                <a:latin typeface="Arial" panose="020B0604020202020204" pitchFamily="34" charset="0"/>
                <a:cs typeface="Arial" panose="020B0604020202020204" pitchFamily="34" charset="0"/>
              </a:rPr>
              <a:t> Cent. Enlightenment, Rationalism &amp; denial of the supernatural, incl. in Scripture.</a:t>
            </a:r>
          </a:p>
          <a:p>
            <a:pPr marL="621792" lvl="1" fontAlgn="auto">
              <a:lnSpc>
                <a:spcPct val="90000"/>
              </a:lnSpc>
              <a:spcBef>
                <a:spcPts val="324"/>
              </a:spcBef>
              <a:spcAft>
                <a:spcPts val="0"/>
              </a:spcAft>
              <a:buClr>
                <a:schemeClr val="tx1"/>
              </a:buClr>
              <a:buSzPct val="80000"/>
              <a:buFont typeface="Wingdings" pitchFamily="2" charset="2"/>
              <a:buChar char="Ø"/>
              <a:defRPr/>
            </a:pPr>
            <a:endParaRPr lang="en-US" sz="800" dirty="0" smtClean="0">
              <a:latin typeface="Arial" panose="020B0604020202020204" pitchFamily="34" charset="0"/>
              <a:cs typeface="Arial" panose="020B0604020202020204" pitchFamily="34" charset="0"/>
            </a:endParaRPr>
          </a:p>
          <a:p>
            <a:pPr marL="621792" lvl="1" fontAlgn="auto">
              <a:lnSpc>
                <a:spcPct val="90000"/>
              </a:lnSpc>
              <a:spcBef>
                <a:spcPts val="324"/>
              </a:spcBef>
              <a:spcAft>
                <a:spcPts val="0"/>
              </a:spcAft>
              <a:buClr>
                <a:schemeClr val="tx1"/>
              </a:buClr>
              <a:buSzPct val="80000"/>
              <a:buFont typeface="Wingdings" pitchFamily="2" charset="2"/>
              <a:buChar char="Ø"/>
              <a:defRPr/>
            </a:pPr>
            <a:r>
              <a:rPr lang="en-US" sz="3200" dirty="0" smtClean="0">
                <a:latin typeface="Arial" panose="020B0604020202020204" pitchFamily="34" charset="0"/>
                <a:cs typeface="Arial" panose="020B0604020202020204" pitchFamily="34" charset="0"/>
              </a:rPr>
              <a:t>1787 – Johann Philipp </a:t>
            </a:r>
            <a:r>
              <a:rPr lang="en-US" sz="3200" dirty="0" err="1" smtClean="0">
                <a:latin typeface="Arial" panose="020B0604020202020204" pitchFamily="34" charset="0"/>
                <a:cs typeface="Arial" panose="020B0604020202020204" pitchFamily="34" charset="0"/>
              </a:rPr>
              <a:t>Gabler</a:t>
            </a:r>
            <a:r>
              <a:rPr lang="en-US" sz="3200" dirty="0" smtClean="0">
                <a:latin typeface="Arial" panose="020B0604020202020204" pitchFamily="34" charset="0"/>
                <a:cs typeface="Arial" panose="020B0604020202020204" pitchFamily="34" charset="0"/>
              </a:rPr>
              <a:t>; separation of Biblical and Systematic Theology disciplines.</a:t>
            </a:r>
          </a:p>
          <a:p>
            <a:pPr marL="859536" lvl="2" fontAlgn="auto">
              <a:lnSpc>
                <a:spcPct val="90000"/>
              </a:lnSpc>
              <a:spcAft>
                <a:spcPts val="0"/>
              </a:spcAft>
              <a:buClr>
                <a:schemeClr val="tx1"/>
              </a:buClr>
              <a:buSzPct val="80000"/>
              <a:buFont typeface="Wingdings" panose="05000000000000000000" pitchFamily="2" charset="2"/>
              <a:buChar char="Ø"/>
              <a:defRPr/>
            </a:pPr>
            <a:r>
              <a:rPr lang="en-US" u="sng" dirty="0" smtClean="0">
                <a:latin typeface="Arial" panose="020B0604020202020204" pitchFamily="34" charset="0"/>
                <a:cs typeface="Arial" panose="020B0604020202020204" pitchFamily="34" charset="0"/>
              </a:rPr>
              <a:t>Biblical Theology</a:t>
            </a:r>
            <a:r>
              <a:rPr lang="en-US" dirty="0" smtClean="0">
                <a:latin typeface="Arial" panose="020B0604020202020204" pitchFamily="34" charset="0"/>
                <a:cs typeface="Arial" panose="020B0604020202020204" pitchFamily="34" charset="0"/>
              </a:rPr>
              <a:t>: historical; what Scriptures </a:t>
            </a:r>
            <a:r>
              <a:rPr lang="en-US" b="1" i="1" dirty="0" smtClean="0">
                <a:latin typeface="Arial" panose="020B0604020202020204" pitchFamily="34" charset="0"/>
                <a:cs typeface="Arial" panose="020B0604020202020204" pitchFamily="34" charset="0"/>
              </a:rPr>
              <a:t>meant</a:t>
            </a:r>
            <a:r>
              <a:rPr lang="en-US" dirty="0" smtClean="0">
                <a:latin typeface="Arial" panose="020B0604020202020204" pitchFamily="34" charset="0"/>
                <a:cs typeface="Arial" panose="020B0604020202020204" pitchFamily="34" charset="0"/>
              </a:rPr>
              <a:t>.					    </a:t>
            </a:r>
            <a:r>
              <a:rPr lang="en-US" u="sng" dirty="0" smtClean="0">
                <a:latin typeface="Arial" panose="020B0604020202020204" pitchFamily="34" charset="0"/>
                <a:cs typeface="Arial" panose="020B0604020202020204" pitchFamily="34" charset="0"/>
              </a:rPr>
              <a:t>Systematic Theology</a:t>
            </a:r>
            <a:r>
              <a:rPr lang="en-US" dirty="0" smtClean="0">
                <a:latin typeface="Arial" panose="020B0604020202020204" pitchFamily="34" charset="0"/>
                <a:cs typeface="Arial" panose="020B0604020202020204" pitchFamily="34" charset="0"/>
              </a:rPr>
              <a:t>: doctrinal; what Scriptures </a:t>
            </a:r>
            <a:r>
              <a:rPr lang="en-US" b="1" i="1" dirty="0" smtClean="0">
                <a:latin typeface="Arial" panose="020B0604020202020204" pitchFamily="34" charset="0"/>
                <a:cs typeface="Arial" panose="020B0604020202020204" pitchFamily="34" charset="0"/>
              </a:rPr>
              <a:t>mean now</a:t>
            </a:r>
            <a:r>
              <a:rPr lang="en-US" dirty="0" smtClean="0">
                <a:latin typeface="Arial" panose="020B0604020202020204" pitchFamily="34" charset="0"/>
                <a:cs typeface="Arial" panose="020B0604020202020204" pitchFamily="34" charset="0"/>
              </a:rPr>
              <a:t>.</a:t>
            </a:r>
          </a:p>
          <a:p>
            <a:pPr marL="621792" lvl="1" fontAlgn="auto">
              <a:lnSpc>
                <a:spcPct val="90000"/>
              </a:lnSpc>
              <a:spcBef>
                <a:spcPts val="324"/>
              </a:spcBef>
              <a:spcAft>
                <a:spcPts val="0"/>
              </a:spcAft>
              <a:buClr>
                <a:schemeClr val="tx1"/>
              </a:buClr>
              <a:buSzPct val="80000"/>
              <a:buFont typeface="Wingdings" pitchFamily="2" charset="2"/>
              <a:buChar char="Ø"/>
              <a:defRPr/>
            </a:pPr>
            <a:endParaRPr lang="en-US" sz="3200" dirty="0" smtClean="0"/>
          </a:p>
        </p:txBody>
      </p:sp>
      <p:sp>
        <p:nvSpPr>
          <p:cNvPr id="12290" name="Rectangle 2"/>
          <p:cNvSpPr>
            <a:spLocks noGrp="1" noChangeArrowheads="1"/>
          </p:cNvSpPr>
          <p:nvPr>
            <p:ph type="title"/>
          </p:nvPr>
        </p:nvSpPr>
        <p:spPr>
          <a:xfrm>
            <a:off x="685800" y="0"/>
            <a:ext cx="8305800" cy="585788"/>
          </a:xfrm>
        </p:spPr>
        <p:txBody>
          <a:bodyPr/>
          <a:lstStyle/>
          <a:p>
            <a:pPr fontAlgn="auto">
              <a:spcAft>
                <a:spcPts val="0"/>
              </a:spcAft>
              <a:defRPr/>
            </a:pPr>
            <a:r>
              <a:rPr lang="en-US" altLang="en-US" sz="3200" dirty="0" smtClean="0">
                <a:solidFill>
                  <a:schemeClr val="tx1">
                    <a:lumMod val="95000"/>
                    <a:lumOff val="5000"/>
                  </a:schemeClr>
                </a:solidFill>
                <a:effectLst/>
                <a:latin typeface="Arial" panose="020B0604020202020204" pitchFamily="34" charset="0"/>
                <a:cs typeface="Arial" panose="020B0604020202020204" pitchFamily="34" charset="0"/>
              </a:rPr>
              <a:t>Brief History of Modern Theology</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1000"/>
                                        <p:tgtEl>
                                          <p:spTgt spid="9219">
                                            <p:txEl>
                                              <p:pRg st="0" end="0"/>
                                            </p:txEl>
                                          </p:spTgt>
                                        </p:tgtEl>
                                      </p:cBhvr>
                                    </p:animEffect>
                                    <p:anim calcmode="lin" valueType="num">
                                      <p:cBhvr>
                                        <p:cTn id="8" dur="1000" fill="hold"/>
                                        <p:tgtEl>
                                          <p:spTgt spid="92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2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9219">
                                            <p:txEl>
                                              <p:pRg st="2" end="2"/>
                                            </p:txEl>
                                          </p:spTgt>
                                        </p:tgtEl>
                                        <p:attrNameLst>
                                          <p:attrName>style.visibility</p:attrName>
                                        </p:attrNameLst>
                                      </p:cBhvr>
                                      <p:to>
                                        <p:strVal val="visible"/>
                                      </p:to>
                                    </p:set>
                                    <p:animEffect transition="in" filter="fade">
                                      <p:cBhvr>
                                        <p:cTn id="14" dur="1000"/>
                                        <p:tgtEl>
                                          <p:spTgt spid="9219">
                                            <p:txEl>
                                              <p:pRg st="2" end="2"/>
                                            </p:txEl>
                                          </p:spTgt>
                                        </p:tgtEl>
                                      </p:cBhvr>
                                    </p:animEffect>
                                    <p:anim calcmode="lin" valueType="num">
                                      <p:cBhvr>
                                        <p:cTn id="15" dur="1000" fill="hold"/>
                                        <p:tgtEl>
                                          <p:spTgt spid="921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92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9219">
                                            <p:txEl>
                                              <p:pRg st="4" end="4"/>
                                            </p:txEl>
                                          </p:spTgt>
                                        </p:tgtEl>
                                        <p:attrNameLst>
                                          <p:attrName>style.visibility</p:attrName>
                                        </p:attrNameLst>
                                      </p:cBhvr>
                                      <p:to>
                                        <p:strVal val="visible"/>
                                      </p:to>
                                    </p:set>
                                    <p:animEffect transition="in" filter="fade">
                                      <p:cBhvr>
                                        <p:cTn id="21" dur="1000"/>
                                        <p:tgtEl>
                                          <p:spTgt spid="9219">
                                            <p:txEl>
                                              <p:pRg st="4" end="4"/>
                                            </p:txEl>
                                          </p:spTgt>
                                        </p:tgtEl>
                                      </p:cBhvr>
                                    </p:animEffect>
                                    <p:anim calcmode="lin" valueType="num">
                                      <p:cBhvr>
                                        <p:cTn id="22" dur="1000" fill="hold"/>
                                        <p:tgtEl>
                                          <p:spTgt spid="9219">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921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9219">
                                            <p:txEl>
                                              <p:pRg st="6" end="6"/>
                                            </p:txEl>
                                          </p:spTgt>
                                        </p:tgtEl>
                                        <p:attrNameLst>
                                          <p:attrName>style.visibility</p:attrName>
                                        </p:attrNameLst>
                                      </p:cBhvr>
                                      <p:to>
                                        <p:strVal val="visible"/>
                                      </p:to>
                                    </p:set>
                                    <p:animEffect transition="in" filter="fade">
                                      <p:cBhvr>
                                        <p:cTn id="28" dur="1000"/>
                                        <p:tgtEl>
                                          <p:spTgt spid="9219">
                                            <p:txEl>
                                              <p:pRg st="6" end="6"/>
                                            </p:txEl>
                                          </p:spTgt>
                                        </p:tgtEl>
                                      </p:cBhvr>
                                    </p:animEffect>
                                    <p:anim calcmode="lin" valueType="num">
                                      <p:cBhvr>
                                        <p:cTn id="29" dur="1000" fill="hold"/>
                                        <p:tgtEl>
                                          <p:spTgt spid="9219">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921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9219">
                                            <p:txEl>
                                              <p:pRg st="8" end="8"/>
                                            </p:txEl>
                                          </p:spTgt>
                                        </p:tgtEl>
                                        <p:attrNameLst>
                                          <p:attrName>style.visibility</p:attrName>
                                        </p:attrNameLst>
                                      </p:cBhvr>
                                      <p:to>
                                        <p:strVal val="visible"/>
                                      </p:to>
                                    </p:set>
                                    <p:animEffect transition="in" filter="fade">
                                      <p:cBhvr>
                                        <p:cTn id="35" dur="1000"/>
                                        <p:tgtEl>
                                          <p:spTgt spid="9219">
                                            <p:txEl>
                                              <p:pRg st="8" end="8"/>
                                            </p:txEl>
                                          </p:spTgt>
                                        </p:tgtEl>
                                      </p:cBhvr>
                                    </p:animEffect>
                                    <p:anim calcmode="lin" valueType="num">
                                      <p:cBhvr>
                                        <p:cTn id="36" dur="1000" fill="hold"/>
                                        <p:tgtEl>
                                          <p:spTgt spid="9219">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9219">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9219">
                                            <p:txEl>
                                              <p:pRg st="9" end="9"/>
                                            </p:txEl>
                                          </p:spTgt>
                                        </p:tgtEl>
                                        <p:attrNameLst>
                                          <p:attrName>style.visibility</p:attrName>
                                        </p:attrNameLst>
                                      </p:cBhvr>
                                      <p:to>
                                        <p:strVal val="visible"/>
                                      </p:to>
                                    </p:set>
                                    <p:animEffect transition="in" filter="fade">
                                      <p:cBhvr>
                                        <p:cTn id="42" dur="1000"/>
                                        <p:tgtEl>
                                          <p:spTgt spid="9219">
                                            <p:txEl>
                                              <p:pRg st="9" end="9"/>
                                            </p:txEl>
                                          </p:spTgt>
                                        </p:tgtEl>
                                      </p:cBhvr>
                                    </p:animEffect>
                                    <p:anim calcmode="lin" valueType="num">
                                      <p:cBhvr>
                                        <p:cTn id="43" dur="1000" fill="hold"/>
                                        <p:tgtEl>
                                          <p:spTgt spid="9219">
                                            <p:txEl>
                                              <p:pRg st="9" end="9"/>
                                            </p:txEl>
                                          </p:spTgt>
                                        </p:tgtEl>
                                        <p:attrNameLst>
                                          <p:attrName>ppt_x</p:attrName>
                                        </p:attrNameLst>
                                      </p:cBhvr>
                                      <p:tavLst>
                                        <p:tav tm="0">
                                          <p:val>
                                            <p:strVal val="#ppt_x"/>
                                          </p:val>
                                        </p:tav>
                                        <p:tav tm="100000">
                                          <p:val>
                                            <p:strVal val="#ppt_x"/>
                                          </p:val>
                                        </p:tav>
                                      </p:tavLst>
                                    </p:anim>
                                    <p:anim calcmode="lin" valueType="num">
                                      <p:cBhvr>
                                        <p:cTn id="44" dur="1000" fill="hold"/>
                                        <p:tgtEl>
                                          <p:spTgt spid="9219">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5226</TotalTime>
  <Words>3105</Words>
  <Application>Microsoft Office PowerPoint</Application>
  <PresentationFormat>On-screen Show (4:3)</PresentationFormat>
  <Paragraphs>276</Paragraphs>
  <Slides>31</Slides>
  <Notes>27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Times New Roman</vt:lpstr>
      <vt:lpstr>Arial</vt:lpstr>
      <vt:lpstr>Lucida Sans Unicode</vt:lpstr>
      <vt:lpstr>Wingdings 3</vt:lpstr>
      <vt:lpstr>Verdana</vt:lpstr>
      <vt:lpstr>Wingdings 2</vt:lpstr>
      <vt:lpstr>Wingdings</vt:lpstr>
      <vt:lpstr>Concourse</vt:lpstr>
      <vt:lpstr>Systematic Theology 2 (TH4)</vt:lpstr>
      <vt:lpstr>PowerPoint Presentation</vt:lpstr>
      <vt:lpstr>PowerPoint Presentation</vt:lpstr>
      <vt:lpstr>PowerPoint Presentation</vt:lpstr>
      <vt:lpstr>PowerPoint Presentation</vt:lpstr>
      <vt:lpstr>What is “Theology?”</vt:lpstr>
      <vt:lpstr>What is “Systematic Theology?”</vt:lpstr>
      <vt:lpstr>PowerPoint Presentation</vt:lpstr>
      <vt:lpstr>Brief History of Modern Theology</vt:lpstr>
      <vt:lpstr>PowerPoint Presentation</vt:lpstr>
      <vt:lpstr>The Providence of God – Defined </vt:lpstr>
      <vt:lpstr>History of the Doctrine of the Providence of God  </vt:lpstr>
      <vt:lpstr>History of the Doctrine of the Providence of God  </vt:lpstr>
      <vt:lpstr>History of the Doctrine of the Providence of God  </vt:lpstr>
      <vt:lpstr>Aspects of the Providence of God  </vt:lpstr>
      <vt:lpstr>Errors Related to the Providence of God  </vt:lpstr>
      <vt:lpstr>Errors Related to the Providence of God  </vt:lpstr>
      <vt:lpstr>    Three Aspects of the Providence of God  </vt:lpstr>
      <vt:lpstr>    Scriptural Support for the Providence of God  </vt:lpstr>
      <vt:lpstr>    Scriptural Support for the Providence of God  </vt:lpstr>
      <vt:lpstr>    Scriptural Support for the Providence of God  </vt:lpstr>
      <vt:lpstr>    Scriptural Support for the Providence of God  </vt:lpstr>
      <vt:lpstr>    Does the Providence of God Ordain Evil?</vt:lpstr>
      <vt:lpstr>    Does the Providence of God Ordain Evil?</vt:lpstr>
      <vt:lpstr>    Does the Providence of God Ordain Evil?</vt:lpstr>
      <vt:lpstr>    Does the Providence of God Ordain Evil?</vt:lpstr>
      <vt:lpstr>    Does the Providence of God Ordain Evil?</vt:lpstr>
      <vt:lpstr>Predestination as one Aspect of the Providence of God  </vt:lpstr>
      <vt:lpstr>And yet… </vt:lpstr>
      <vt:lpstr>PowerPoint Presentation</vt:lpstr>
      <vt:lpstr>Final Thoughts on the Providence of God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 Believe and Teach</dc:title>
  <dc:creator>Ross D. Arnold</dc:creator>
  <cp:lastModifiedBy>Carolyn</cp:lastModifiedBy>
  <cp:revision>238</cp:revision>
  <cp:lastPrinted>2014-04-04T14:44:41Z</cp:lastPrinted>
  <dcterms:created xsi:type="dcterms:W3CDTF">2001-09-16T00:08:39Z</dcterms:created>
  <dcterms:modified xsi:type="dcterms:W3CDTF">2014-04-04T15:40:49Z</dcterms:modified>
</cp:coreProperties>
</file>